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custom.xml" ContentType="application/vnd.openxmlformats-officedocument.custom-properties+xml"/>
  <Override PartName="/docProps/app.xml" ContentType="application/vnd.openxmlformats-officedocument.extended-properties+xml"/>
  <Override PartName="/ppt/_rels/presentation.xml.rels" ContentType="application/vnd.openxmlformats-package.relationships+xml"/>
  <Override PartName="/ppt/presentation.xml" ContentType="application/vnd.openxmlformats-officedocument.presentationml.presentation.main+xml"/>
  <Override PartName="/ppt/notesSlides/_rels/notesSlide22.xml.rels" ContentType="application/vnd.openxmlformats-package.relationships+xml"/>
  <Override PartName="/ppt/notesSlides/_rels/notesSlide1.xml.rels" ContentType="application/vnd.openxmlformats-package.relationships+xml"/>
  <Override PartName="/ppt/notesSlides/notesSlide1.xml" ContentType="application/vnd.openxmlformats-officedocument.presentationml.notesSlide+xml"/>
  <Override PartName="/ppt/notesSlides/notesSlide22.xml" ContentType="application/vnd.openxmlformats-officedocument.presentationml.notesSlide+xml"/>
  <Override PartName="/ppt/presProps.xml" ContentType="application/vnd.openxmlformats-officedocument.presentationml.presProps+xml"/>
  <Override PartName="/ppt/slideMasters/_rels/slideMaster3.xml.rels" ContentType="application/vnd.openxmlformats-package.relationships+xml"/>
  <Override PartName="/ppt/slideMasters/_rels/slideMaster2.xml.rels" ContentType="application/vnd.openxmlformats-package.relationships+xml"/>
  <Override PartName="/ppt/slideMasters/_rels/slide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_rels/slideLayout33.xml.rels" ContentType="application/vnd.openxmlformats-package.relationships+xml"/>
  <Override PartName="/ppt/slideLayouts/_rels/slideLayout16.xml.rels" ContentType="application/vnd.openxmlformats-package.relationships+xml"/>
  <Override PartName="/ppt/slideLayouts/_rels/slideLayout32.xml.rels" ContentType="application/vnd.openxmlformats-package.relationships+xml"/>
  <Override PartName="/ppt/slideLayouts/_rels/slideLayout15.xml.rels" ContentType="application/vnd.openxmlformats-package.relationships+xml"/>
  <Override PartName="/ppt/slideLayouts/_rels/slideLayout9.xml.rels" ContentType="application/vnd.openxmlformats-package.relationships+xml"/>
  <Override PartName="/ppt/slideLayouts/_rels/slideLayout23.xml.rels" ContentType="application/vnd.openxmlformats-package.relationships+xml"/>
  <Override PartName="/ppt/slideLayouts/_rels/slideLayout6.xml.rels" ContentType="application/vnd.openxmlformats-package.relationships+xml"/>
  <Override PartName="/ppt/slideLayouts/_rels/slideLayout21.xml.rels" ContentType="application/vnd.openxmlformats-package.relationships+xml"/>
  <Override PartName="/ppt/slideLayouts/_rels/slideLayout20.xml.rels" ContentType="application/vnd.openxmlformats-package.relationships+xml"/>
  <Override PartName="/ppt/slideLayouts/_rels/slideLayout12.xml.rels" ContentType="application/vnd.openxmlformats-package.relationships+xml"/>
  <Override PartName="/ppt/slideLayouts/_rels/slideLayout5.xml.rels" ContentType="application/vnd.openxmlformats-package.relationships+xml"/>
  <Override PartName="/ppt/slideLayouts/_rels/slideLayout24.xml.rels" ContentType="application/vnd.openxmlformats-package.relationships+xml"/>
  <Override PartName="/ppt/slideLayouts/_rels/slideLayout26.xml.rels" ContentType="application/vnd.openxmlformats-package.relationships+xml"/>
  <Override PartName="/ppt/slideLayouts/_rels/slideLayout34.xml.rels" ContentType="application/vnd.openxmlformats-package.relationships+xml"/>
  <Override PartName="/ppt/slideLayouts/_rels/slideLayout17.xml.rels" ContentType="application/vnd.openxmlformats-package.relationships+xml"/>
  <Override PartName="/ppt/slideLayouts/_rels/slideLayout25.xml.rels" ContentType="application/vnd.openxmlformats-package.relationships+xml"/>
  <Override PartName="/ppt/slideLayouts/_rels/slideLayout18.xml.rels" ContentType="application/vnd.openxmlformats-package.relationships+xml"/>
  <Override PartName="/ppt/slideLayouts/_rels/slideLayout35.xml.rels" ContentType="application/vnd.openxmlformats-package.relationships+xml"/>
  <Override PartName="/ppt/slideLayouts/_rels/slideLayout27.xml.rels" ContentType="application/vnd.openxmlformats-package.relationships+xml"/>
  <Override PartName="/ppt/slideLayouts/_rels/slideLayout4.xml.rels" ContentType="application/vnd.openxmlformats-package.relationships+xml"/>
  <Override PartName="/ppt/slideLayouts/_rels/slideLayout10.xml.rels" ContentType="application/vnd.openxmlformats-package.relationships+xml"/>
  <Override PartName="/ppt/slideLayouts/_rels/slideLayout7.xml.rels" ContentType="application/vnd.openxmlformats-package.relationships+xml"/>
  <Override PartName="/ppt/slideLayouts/_rels/slideLayout11.xml.rels" ContentType="application/vnd.openxmlformats-package.relationships+xml"/>
  <Override PartName="/ppt/slideLayouts/_rels/slideLayout8.xml.rels" ContentType="application/vnd.openxmlformats-package.relationships+xml"/>
  <Override PartName="/ppt/slideLayouts/_rels/slideLayout3.xml.rels" ContentType="application/vnd.openxmlformats-package.relationships+xml"/>
  <Override PartName="/ppt/slideLayouts/_rels/slideLayout13.xml.rels" ContentType="application/vnd.openxmlformats-package.relationships+xml"/>
  <Override PartName="/ppt/slideLayouts/_rels/slideLayout30.xml.rels" ContentType="application/vnd.openxmlformats-package.relationships+xml"/>
  <Override PartName="/ppt/slideLayouts/_rels/slideLayout22.xml.rels" ContentType="application/vnd.openxmlformats-package.relationships+xml"/>
  <Override PartName="/ppt/slideLayouts/_rels/slideLayout31.xml.rels" ContentType="application/vnd.openxmlformats-package.relationships+xml"/>
  <Override PartName="/ppt/slideLayouts/_rels/slideLayout14.xml.rels" ContentType="application/vnd.openxmlformats-package.relationships+xml"/>
  <Override PartName="/ppt/slideLayouts/_rels/slideLayout29.xml.rels" ContentType="application/vnd.openxmlformats-package.relationships+xml"/>
  <Override PartName="/ppt/slideLayouts/_rels/slideLayout2.xml.rels" ContentType="application/vnd.openxmlformats-package.relationships+xml"/>
  <Override PartName="/ppt/slideLayouts/_rels/slideLayout28.xml.rels" ContentType="application/vnd.openxmlformats-package.relationships+xml"/>
  <Override PartName="/ppt/slideLayouts/_rels/slideLayout1.xml.rels" ContentType="application/vnd.openxmlformats-package.relationships+xml"/>
  <Override PartName="/ppt/slideLayouts/_rels/slideLayout19.xml.rels" ContentType="application/vnd.openxmlformats-package.relationships+xml"/>
  <Override PartName="/ppt/slideLayouts/_rels/slideLayout36.xml.rels" ContentType="application/vnd.openxmlformats-package.relationships+xml"/>
  <Override PartName="/ppt/slideLayouts/slideLayout26.xml" ContentType="application/vnd.openxmlformats-officedocument.presentationml.slideLayout+xml"/>
  <Override PartName="/ppt/slideLayouts/slideLayout18.xml" ContentType="application/vnd.openxmlformats-officedocument.presentationml.slideLayout+xml"/>
  <Override PartName="/ppt/slideLayouts/slideLayout35.xml" ContentType="application/vnd.openxmlformats-officedocument.presentationml.slideLayout+xml"/>
  <Override PartName="/ppt/slideLayouts/slideLayout25.xml" ContentType="application/vnd.openxmlformats-officedocument.presentationml.slideLayout+xml"/>
  <Override PartName="/ppt/slideLayouts/slideLayout17.xml" ContentType="application/vnd.openxmlformats-officedocument.presentationml.slideLayout+xml"/>
  <Override PartName="/ppt/slideLayouts/slideLayout34.xml" ContentType="application/vnd.openxmlformats-officedocument.presentationml.slideLayout+xml"/>
  <Override PartName="/ppt/slideLayouts/slideLayout24.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2.xml" ContentType="application/vnd.openxmlformats-officedocument.presentationml.slideLayout+xml"/>
  <Override PartName="/ppt/slideLayouts/slideLayout3.xml" ContentType="application/vnd.openxmlformats-officedocument.presentationml.slideLayout+xml"/>
  <Override PartName="/ppt/slideLayouts/slideLayout29.xml" ContentType="application/vnd.openxmlformats-officedocument.presentationml.slideLayout+xml"/>
  <Override PartName="/ppt/slideLayouts/slideLayout8.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7.xml" ContentType="application/vnd.openxmlformats-officedocument.presentationml.slideLayout+xml"/>
  <Override PartName="/ppt/slideLayouts/slideLayout13.xml" ContentType="application/vnd.openxmlformats-officedocument.presentationml.slideLayout+xml"/>
  <Override PartName="/ppt/slideLayouts/slideLayout30.xml" ContentType="application/vnd.openxmlformats-officedocument.presentationml.slideLayout+xml"/>
  <Override PartName="/ppt/slideLayouts/slideLayout2.xml" ContentType="application/vnd.openxmlformats-officedocument.presentationml.slideLayout+xml"/>
  <Override PartName="/ppt/slideLayouts/slideLayout28.xml" ContentType="application/vnd.openxmlformats-officedocument.presentationml.slideLayout+xml"/>
  <Override PartName="/ppt/slideLayouts/slideLayout1.xml" ContentType="application/vnd.openxmlformats-officedocument.presentationml.slideLayout+xml"/>
  <Override PartName="/ppt/slideLayouts/slideLayout36.xml" ContentType="application/vnd.openxmlformats-officedocument.presentationml.slideLayout+xml"/>
  <Override PartName="/ppt/slideLayouts/slideLayout19.xml" ContentType="application/vnd.openxmlformats-officedocument.presentationml.slideLayout+xml"/>
  <Override PartName="/ppt/slideLayouts/slideLayout27.xml" ContentType="application/vnd.openxmlformats-officedocument.presentationml.slideLayout+xml"/>
  <Override PartName="/ppt/slideLayouts/slideLayout14.xml" ContentType="application/vnd.openxmlformats-officedocument.presentationml.slideLayout+xml"/>
  <Override PartName="/ppt/slideLayouts/slideLayout31.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9.xml" ContentType="application/vnd.openxmlformats-officedocument.presentationml.slideLayout+xml"/>
  <Override PartName="/ppt/slideLayouts/slideLayout15.xml" ContentType="application/vnd.openxmlformats-officedocument.presentationml.slideLayout+xml"/>
  <Override PartName="/ppt/slideLayouts/slideLayout32.xml" ContentType="application/vnd.openxmlformats-officedocument.presentationml.slideLayout+xml"/>
  <Override PartName="/ppt/slideLayouts/slideLayout16.xml" ContentType="application/vnd.openxmlformats-officedocument.presentationml.slideLayout+xml"/>
  <Override PartName="/ppt/slideLayouts/slideLayout33.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Masters/_rels/notesMaster1.xml.rels" ContentType="application/vnd.openxmlformats-package.relationships+xml"/>
  <Override PartName="/ppt/notesMasters/notesMaster1.xml" ContentType="application/vnd.openxmlformats-officedocument.presentationml.notesMaster+xml"/>
  <Override PartName="/ppt/embeddings/oleObject1.bin" ContentType="application/vnd.openxmlformats-officedocument.oleObject"/>
  <Override PartName="/ppt/embeddings/oleObject2.bin" ContentType="application/vnd.openxmlformats-officedocument.oleObject"/>
  <Override PartName="/ppt/media/image1.wmf" ContentType="image/x-wmf"/>
  <Override PartName="/ppt/media/image2.png" ContentType="image/png"/>
  <Override PartName="/ppt/media/image3.wmf" ContentType="image/x-wmf"/>
  <Override PartName="/ppt/media/image4.png" ContentType="image/png"/>
  <Override PartName="/ppt/media/image5.png" ContentType="image/png"/>
  <Override PartName="/ppt/media/image10.png" ContentType="image/png"/>
  <Override PartName="/ppt/media/image6.png" ContentType="image/png"/>
  <Override PartName="/ppt/media/image7.png" ContentType="image/png"/>
  <Override PartName="/ppt/media/image8.png" ContentType="image/png"/>
  <Override PartName="/ppt/media/image9.png" ContentType="image/png"/>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3.xml" ContentType="application/vnd.openxmlformats-officedocument.presentationml.slide+xml"/>
  <Override PartName="/ppt/slides/slide21.xml" ContentType="application/vnd.openxmlformats-officedocument.presentationml.slide+xml"/>
  <Override PartName="/ppt/slides/slide4.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2.xml" ContentType="application/vnd.openxmlformats-officedocument.presentationml.slide+xml"/>
  <Override PartName="/ppt/slides/slide14.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_rels/slide11.xml.rels" ContentType="application/vnd.openxmlformats-package.relationships+xml"/>
  <Override PartName="/ppt/slides/_rels/slide10.xml.rels" ContentType="application/vnd.openxmlformats-package.relationships+xml"/>
  <Override PartName="/ppt/slides/_rels/slide1.xml.rels" ContentType="application/vnd.openxmlformats-package.relationships+xml"/>
  <Override PartName="/ppt/slides/_rels/slide21.xml.rels" ContentType="application/vnd.openxmlformats-package.relationships+xml"/>
  <Override PartName="/ppt/slides/_rels/slide13.xml.rels" ContentType="application/vnd.openxmlformats-package.relationships+xml"/>
  <Override PartName="/ppt/slides/_rels/slide2.xml.rels" ContentType="application/vnd.openxmlformats-package.relationships+xml"/>
  <Override PartName="/ppt/slides/_rels/slide14.xml.rels" ContentType="application/vnd.openxmlformats-package.relationships+xml"/>
  <Override PartName="/ppt/slides/_rels/slide22.xml.rels" ContentType="application/vnd.openxmlformats-package.relationships+xml"/>
  <Override PartName="/ppt/slides/_rels/slide9.xml.rels" ContentType="application/vnd.openxmlformats-package.relationships+xml"/>
  <Override PartName="/ppt/slides/_rels/slide8.xml.rels" ContentType="application/vnd.openxmlformats-package.relationships+xml"/>
  <Override PartName="/ppt/slides/_rels/slide7.xml.rels" ContentType="application/vnd.openxmlformats-package.relationships+xml"/>
  <Override PartName="/ppt/slides/_rels/slide19.xml.rels" ContentType="application/vnd.openxmlformats-package.relationships+xml"/>
  <Override PartName="/ppt/slides/_rels/slide6.xml.rels" ContentType="application/vnd.openxmlformats-package.relationships+xml"/>
  <Override PartName="/ppt/slides/_rels/slide18.xml.rels" ContentType="application/vnd.openxmlformats-package.relationships+xml"/>
  <Override PartName="/ppt/slides/_rels/slide5.xml.rels" ContentType="application/vnd.openxmlformats-package.relationships+xml"/>
  <Override PartName="/ppt/slides/_rels/slide17.xml.rels" ContentType="application/vnd.openxmlformats-package.relationships+xml"/>
  <Override PartName="/ppt/slides/_rels/slide4.xml.rels" ContentType="application/vnd.openxmlformats-package.relationships+xml"/>
  <Override PartName="/ppt/slides/_rels/slide16.xml.rels" ContentType="application/vnd.openxmlformats-package.relationships+xml"/>
  <Override PartName="/ppt/slides/_rels/slide15.xml.rels" ContentType="application/vnd.openxmlformats-package.relationships+xml"/>
  <Override PartName="/ppt/slides/_rels/slide3.xml.rels" ContentType="application/vnd.openxmlformats-package.relationships+xml"/>
  <Override PartName="/ppt/slides/_rels/slide20.xml.rels" ContentType="application/vnd.openxmlformats-package.relationships+xml"/>
  <Override PartName="/ppt/slides/_rels/slide12.xml.rels" ContentType="application/vnd.openxmlformats-package.relationships+xml"/>
  <Override PartName="/ppt/slides/slide11.xml" ContentType="application/vnd.openxmlformats-officedocument.presentationml.slide+xml"/>
  <Override PartName="/ppt/slides/slide3.xml" ContentType="application/vnd.openxmlformats-officedocument.presentationml.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x="12192000" cy="6858000"/>
  <p:notesSz cx="6797675" cy="9926638"/>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presProps" Target="presProps.xml"/>
</Relationships>
</file>

<file path=ppt/notesMasters/_rels/notesMaster1.xml.rels><?xml version="1.0" encoding="UTF-8"?>
<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5" name="PlaceHolder 1"/>
          <p:cNvSpPr>
            <a:spLocks noGrp="1"/>
          </p:cNvSpPr>
          <p:nvPr>
            <p:ph type="sldImg"/>
          </p:nvPr>
        </p:nvSpPr>
        <p:spPr>
          <a:xfrm>
            <a:off x="216000" y="812520"/>
            <a:ext cx="7127280" cy="4008960"/>
          </a:xfrm>
          <a:prstGeom prst="rect">
            <a:avLst/>
          </a:prstGeom>
          <a:noFill/>
          <a:ln w="0">
            <a:noFill/>
          </a:ln>
        </p:spPr>
        <p:txBody>
          <a:bodyPr lIns="0" rIns="0" tIns="0" bIns="0" anchor="ctr">
            <a:noAutofit/>
          </a:bodyPr>
          <a:p>
            <a:r>
              <a:rPr b="0" lang="ru-RU" sz="1800" spc="-1" strike="noStrike">
                <a:solidFill>
                  <a:srgbClr val="008cff"/>
                </a:solidFill>
                <a:latin typeface="Arial"/>
              </a:rPr>
              <a:t>Для перемещения страницы щёлкните мышью</a:t>
            </a:r>
            <a:endParaRPr b="0" lang="ru-RU" sz="1800" spc="-1" strike="noStrike">
              <a:solidFill>
                <a:srgbClr val="008cff"/>
              </a:solidFill>
              <a:latin typeface="Arial"/>
            </a:endParaRPr>
          </a:p>
        </p:txBody>
      </p:sp>
      <p:sp>
        <p:nvSpPr>
          <p:cNvPr id="146" name="PlaceHolder 2"/>
          <p:cNvSpPr>
            <a:spLocks noGrp="1"/>
          </p:cNvSpPr>
          <p:nvPr>
            <p:ph type="body"/>
          </p:nvPr>
        </p:nvSpPr>
        <p:spPr>
          <a:xfrm>
            <a:off x="756000" y="5078520"/>
            <a:ext cx="6047640" cy="4811040"/>
          </a:xfrm>
          <a:prstGeom prst="rect">
            <a:avLst/>
          </a:prstGeom>
          <a:noFill/>
          <a:ln w="0">
            <a:noFill/>
          </a:ln>
        </p:spPr>
        <p:txBody>
          <a:bodyPr lIns="0" rIns="0" tIns="0" bIns="0" anchor="t">
            <a:noAutofit/>
          </a:bodyPr>
          <a:p>
            <a:pPr marL="216000" indent="0">
              <a:buNone/>
            </a:pPr>
            <a:r>
              <a:rPr b="0" lang="ru-RU" sz="2000" spc="-1" strike="noStrike">
                <a:solidFill>
                  <a:srgbClr val="000000"/>
                </a:solidFill>
                <a:latin typeface="Arial"/>
              </a:rPr>
              <a:t>Для правки формата примечаний щёлкните мышью</a:t>
            </a:r>
            <a:endParaRPr b="0" lang="ru-RU" sz="2000" spc="-1" strike="noStrike">
              <a:solidFill>
                <a:srgbClr val="000000"/>
              </a:solidFill>
              <a:latin typeface="Arial"/>
            </a:endParaRPr>
          </a:p>
        </p:txBody>
      </p:sp>
      <p:sp>
        <p:nvSpPr>
          <p:cNvPr id="147" name="PlaceHolder 3"/>
          <p:cNvSpPr>
            <a:spLocks noGrp="1"/>
          </p:cNvSpPr>
          <p:nvPr>
            <p:ph type="hdr"/>
          </p:nvPr>
        </p:nvSpPr>
        <p:spPr>
          <a:xfrm>
            <a:off x="0" y="0"/>
            <a:ext cx="3280680" cy="534240"/>
          </a:xfrm>
          <a:prstGeom prst="rect">
            <a:avLst/>
          </a:prstGeom>
          <a:noFill/>
          <a:ln w="0">
            <a:noFill/>
          </a:ln>
        </p:spPr>
        <p:txBody>
          <a:bodyPr lIns="0" rIns="0" tIns="0" bIns="0" anchor="t">
            <a:noAutofit/>
          </a:bodyPr>
          <a:p>
            <a:pPr indent="0">
              <a:buNone/>
            </a:pPr>
            <a:r>
              <a:rPr b="0" lang="ru-RU" sz="1400" spc="-1" strike="noStrike">
                <a:solidFill>
                  <a:srgbClr val="000000"/>
                </a:solidFill>
                <a:latin typeface="Times New Roman"/>
              </a:rPr>
              <a:t>&lt;верхний колонтитул&gt;</a:t>
            </a:r>
            <a:endParaRPr b="0" lang="ru-RU" sz="1400" spc="-1" strike="noStrike">
              <a:solidFill>
                <a:srgbClr val="000000"/>
              </a:solidFill>
              <a:latin typeface="Times New Roman"/>
            </a:endParaRPr>
          </a:p>
        </p:txBody>
      </p:sp>
      <p:sp>
        <p:nvSpPr>
          <p:cNvPr id="148" name="PlaceHolder 4"/>
          <p:cNvSpPr>
            <a:spLocks noGrp="1"/>
          </p:cNvSpPr>
          <p:nvPr>
            <p:ph type="dt" idx="2"/>
          </p:nvPr>
        </p:nvSpPr>
        <p:spPr>
          <a:xfrm>
            <a:off x="4278960" y="0"/>
            <a:ext cx="3280680" cy="534240"/>
          </a:xfrm>
          <a:prstGeom prst="rect">
            <a:avLst/>
          </a:prstGeom>
          <a:noFill/>
          <a:ln w="0">
            <a:noFill/>
          </a:ln>
        </p:spPr>
        <p:txBody>
          <a:bodyPr lIns="0" rIns="0" tIns="0" bIns="0" anchor="t">
            <a:noAutofit/>
          </a:bodyPr>
          <a:lstStyle>
            <a:lvl1pPr indent="0" algn="r">
              <a:buNone/>
              <a:defRPr b="0" lang="ru-RU" sz="1400" spc="-1" strike="noStrike">
                <a:solidFill>
                  <a:srgbClr val="000000"/>
                </a:solidFill>
                <a:latin typeface="Times New Roman"/>
              </a:defRPr>
            </a:lvl1pPr>
          </a:lstStyle>
          <a:p>
            <a:pPr indent="0" algn="r">
              <a:buNone/>
            </a:pPr>
            <a:r>
              <a:rPr b="0" lang="ru-RU" sz="1400" spc="-1" strike="noStrike">
                <a:solidFill>
                  <a:srgbClr val="000000"/>
                </a:solidFill>
                <a:latin typeface="Times New Roman"/>
              </a:rPr>
              <a:t>&lt;дата/время&gt;</a:t>
            </a:r>
            <a:endParaRPr b="0" lang="ru-RU" sz="1400" spc="-1" strike="noStrike">
              <a:solidFill>
                <a:srgbClr val="000000"/>
              </a:solidFill>
              <a:latin typeface="Times New Roman"/>
            </a:endParaRPr>
          </a:p>
        </p:txBody>
      </p:sp>
      <p:sp>
        <p:nvSpPr>
          <p:cNvPr id="149" name="PlaceHolder 5"/>
          <p:cNvSpPr>
            <a:spLocks noGrp="1"/>
          </p:cNvSpPr>
          <p:nvPr>
            <p:ph type="ftr" idx="3"/>
          </p:nvPr>
        </p:nvSpPr>
        <p:spPr>
          <a:xfrm>
            <a:off x="0" y="10157400"/>
            <a:ext cx="3280680" cy="534240"/>
          </a:xfrm>
          <a:prstGeom prst="rect">
            <a:avLst/>
          </a:prstGeom>
          <a:noFill/>
          <a:ln w="0">
            <a:noFill/>
          </a:ln>
        </p:spPr>
        <p:txBody>
          <a:bodyPr lIns="0" rIns="0" tIns="0" bIns="0" anchor="b">
            <a:noAutofit/>
          </a:bodyPr>
          <a:lstStyle>
            <a:lvl1pPr indent="0">
              <a:buNone/>
              <a:defRPr b="0" lang="ru-RU" sz="1400" spc="-1" strike="noStrike">
                <a:solidFill>
                  <a:srgbClr val="000000"/>
                </a:solidFill>
                <a:latin typeface="Times New Roman"/>
              </a:defRPr>
            </a:lvl1pPr>
          </a:lstStyle>
          <a:p>
            <a:pPr indent="0">
              <a:buNone/>
            </a:pPr>
            <a:r>
              <a:rPr b="0" lang="ru-RU" sz="1400" spc="-1" strike="noStrike">
                <a:solidFill>
                  <a:srgbClr val="000000"/>
                </a:solidFill>
                <a:latin typeface="Times New Roman"/>
              </a:rPr>
              <a:t>&lt;нижний колонтитул&gt;</a:t>
            </a:r>
            <a:endParaRPr b="0" lang="ru-RU" sz="1400" spc="-1" strike="noStrike">
              <a:solidFill>
                <a:srgbClr val="000000"/>
              </a:solidFill>
              <a:latin typeface="Times New Roman"/>
            </a:endParaRPr>
          </a:p>
        </p:txBody>
      </p:sp>
      <p:sp>
        <p:nvSpPr>
          <p:cNvPr id="150" name="PlaceHolder 6"/>
          <p:cNvSpPr>
            <a:spLocks noGrp="1"/>
          </p:cNvSpPr>
          <p:nvPr>
            <p:ph type="sldNum" idx="4"/>
          </p:nvPr>
        </p:nvSpPr>
        <p:spPr>
          <a:xfrm>
            <a:off x="4278960" y="10157400"/>
            <a:ext cx="3280680" cy="534240"/>
          </a:xfrm>
          <a:prstGeom prst="rect">
            <a:avLst/>
          </a:prstGeom>
          <a:noFill/>
          <a:ln w="0">
            <a:noFill/>
          </a:ln>
        </p:spPr>
        <p:txBody>
          <a:bodyPr lIns="0" rIns="0" tIns="0" bIns="0" anchor="b">
            <a:noAutofit/>
          </a:bodyPr>
          <a:lstStyle>
            <a:lvl1pPr indent="0" algn="r">
              <a:buNone/>
              <a:defRPr b="0" lang="ru-RU" sz="1400" spc="-1" strike="noStrike">
                <a:solidFill>
                  <a:srgbClr val="000000"/>
                </a:solidFill>
                <a:latin typeface="Times New Roman"/>
              </a:defRPr>
            </a:lvl1pPr>
          </a:lstStyle>
          <a:p>
            <a:pPr indent="0" algn="r">
              <a:buNone/>
            </a:pPr>
            <a:fld id="{8B8DF281-06BC-43CC-83A0-A7F90FC71C12}" type="slidenum">
              <a:rPr b="0" lang="ru-RU" sz="1400" spc="-1" strike="noStrike">
                <a:solidFill>
                  <a:srgbClr val="000000"/>
                </a:solidFill>
                <a:latin typeface="Times New Roman"/>
              </a:rPr>
              <a:t>&lt;номер&gt;</a:t>
            </a:fld>
            <a:endParaRPr b="0" lang="ru-RU" sz="14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4" name="PlaceHolder 1"/>
          <p:cNvSpPr>
            <a:spLocks noGrp="1"/>
          </p:cNvSpPr>
          <p:nvPr>
            <p:ph type="sldImg"/>
          </p:nvPr>
        </p:nvSpPr>
        <p:spPr>
          <a:xfrm>
            <a:off x="426960" y="1244520"/>
            <a:ext cx="5943240" cy="3342960"/>
          </a:xfrm>
          <a:prstGeom prst="rect">
            <a:avLst/>
          </a:prstGeom>
          <a:ln w="0">
            <a:noFill/>
          </a:ln>
        </p:spPr>
      </p:sp>
      <p:sp>
        <p:nvSpPr>
          <p:cNvPr id="245" name="PlaceHolder 2"/>
          <p:cNvSpPr>
            <a:spLocks noGrp="1"/>
          </p:cNvSpPr>
          <p:nvPr>
            <p:ph type="body"/>
          </p:nvPr>
        </p:nvSpPr>
        <p:spPr>
          <a:xfrm>
            <a:off x="679680" y="4777200"/>
            <a:ext cx="5437800" cy="3908160"/>
          </a:xfrm>
          <a:prstGeom prst="rect">
            <a:avLst/>
          </a:prstGeom>
          <a:noFill/>
          <a:ln w="0">
            <a:noFill/>
          </a:ln>
        </p:spPr>
        <p:txBody>
          <a:bodyPr lIns="90360" rIns="90360" tIns="45000" bIns="45000" anchor="t">
            <a:noAutofit/>
          </a:bodyPr>
          <a:p>
            <a:pPr marL="216000" indent="0">
              <a:buNone/>
            </a:pPr>
            <a:endParaRPr b="0" lang="ru-RU" sz="1800" spc="-1" strike="noStrike">
              <a:solidFill>
                <a:srgbClr val="000000"/>
              </a:solidFill>
              <a:latin typeface="Arial"/>
            </a:endParaRPr>
          </a:p>
        </p:txBody>
      </p:sp>
      <p:sp>
        <p:nvSpPr>
          <p:cNvPr id="246" name="PlaceHolder 3"/>
          <p:cNvSpPr>
            <a:spLocks noGrp="1"/>
          </p:cNvSpPr>
          <p:nvPr>
            <p:ph type="sldNum" idx="25"/>
          </p:nvPr>
        </p:nvSpPr>
        <p:spPr>
          <a:xfrm>
            <a:off x="3850560" y="9428760"/>
            <a:ext cx="2945160" cy="497520"/>
          </a:xfrm>
          <a:prstGeom prst="rect">
            <a:avLst/>
          </a:prstGeom>
          <a:noFill/>
          <a:ln w="0">
            <a:noFill/>
          </a:ln>
        </p:spPr>
        <p:txBody>
          <a:bodyPr lIns="90360" rIns="90360" tIns="45000" bIns="45000" anchor="b">
            <a:noAutofit/>
          </a:bodyPr>
          <a:lstStyle>
            <a:lvl1pPr indent="0" algn="r">
              <a:lnSpc>
                <a:spcPct val="100000"/>
              </a:lnSpc>
              <a:buNone/>
              <a:defRPr b="0" lang="ru-RU" sz="1100" spc="-1" strike="noStrike">
                <a:solidFill>
                  <a:srgbClr val="000000"/>
                </a:solidFill>
                <a:latin typeface="+mn-lt"/>
                <a:ea typeface="+mn-ea"/>
              </a:defRPr>
            </a:lvl1pPr>
          </a:lstStyle>
          <a:p>
            <a:pPr indent="0" algn="r">
              <a:lnSpc>
                <a:spcPct val="100000"/>
              </a:lnSpc>
              <a:buNone/>
            </a:pPr>
            <a:fld id="{EC7EC6FF-ED00-457E-A91A-FD2FB2AD61AF}" type="slidenum">
              <a:rPr b="0" lang="ru-RU" sz="1100" spc="-1" strike="noStrike">
                <a:solidFill>
                  <a:srgbClr val="000000"/>
                </a:solidFill>
                <a:latin typeface="+mn-lt"/>
                <a:ea typeface="+mn-ea"/>
              </a:rPr>
              <a:t>&lt;номер&gt;</a:t>
            </a:fld>
            <a:endParaRPr b="0" lang="ru-RU" sz="1100" spc="-1" strike="noStrike">
              <a:solidFill>
                <a:srgbClr val="000000"/>
              </a:solidFill>
              <a:latin typeface="Times New Roman"/>
            </a:endParaRPr>
          </a:p>
        </p:txBody>
      </p:sp>
    </p:spTree>
  </p:cSld>
</p:notes>
</file>

<file path=ppt/notesSlides/notesSlide2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7" name="PlaceHolder 1"/>
          <p:cNvSpPr>
            <a:spLocks noGrp="1"/>
          </p:cNvSpPr>
          <p:nvPr>
            <p:ph type="sldImg"/>
          </p:nvPr>
        </p:nvSpPr>
        <p:spPr>
          <a:xfrm>
            <a:off x="426960" y="1244520"/>
            <a:ext cx="5943240" cy="3342960"/>
          </a:xfrm>
          <a:prstGeom prst="rect">
            <a:avLst/>
          </a:prstGeom>
          <a:ln w="0">
            <a:noFill/>
          </a:ln>
        </p:spPr>
      </p:sp>
      <p:sp>
        <p:nvSpPr>
          <p:cNvPr id="248" name="PlaceHolder 2"/>
          <p:cNvSpPr>
            <a:spLocks noGrp="1"/>
          </p:cNvSpPr>
          <p:nvPr>
            <p:ph type="body"/>
          </p:nvPr>
        </p:nvSpPr>
        <p:spPr>
          <a:xfrm>
            <a:off x="679680" y="4777200"/>
            <a:ext cx="5437800" cy="3908160"/>
          </a:xfrm>
          <a:prstGeom prst="rect">
            <a:avLst/>
          </a:prstGeom>
          <a:noFill/>
          <a:ln w="0">
            <a:noFill/>
          </a:ln>
        </p:spPr>
        <p:txBody>
          <a:bodyPr lIns="90360" rIns="90360" tIns="45000" bIns="45000" anchor="t">
            <a:noAutofit/>
          </a:bodyPr>
          <a:p>
            <a:pPr marL="216000" indent="0">
              <a:buNone/>
            </a:pPr>
            <a:endParaRPr b="0" lang="ru-RU" sz="1800" spc="-1" strike="noStrike">
              <a:solidFill>
                <a:srgbClr val="000000"/>
              </a:solidFill>
              <a:latin typeface="Arial"/>
            </a:endParaRPr>
          </a:p>
        </p:txBody>
      </p:sp>
      <p:sp>
        <p:nvSpPr>
          <p:cNvPr id="249" name="PlaceHolder 3"/>
          <p:cNvSpPr>
            <a:spLocks noGrp="1"/>
          </p:cNvSpPr>
          <p:nvPr>
            <p:ph type="sldNum" idx="26"/>
          </p:nvPr>
        </p:nvSpPr>
        <p:spPr>
          <a:xfrm>
            <a:off x="3850560" y="9428760"/>
            <a:ext cx="2945160" cy="497520"/>
          </a:xfrm>
          <a:prstGeom prst="rect">
            <a:avLst/>
          </a:prstGeom>
          <a:noFill/>
          <a:ln w="0">
            <a:noFill/>
          </a:ln>
        </p:spPr>
        <p:txBody>
          <a:bodyPr lIns="90360" rIns="90360" tIns="45000" bIns="45000" anchor="b">
            <a:noAutofit/>
          </a:bodyPr>
          <a:lstStyle>
            <a:lvl1pPr indent="0" algn="r">
              <a:lnSpc>
                <a:spcPct val="100000"/>
              </a:lnSpc>
              <a:buNone/>
              <a:defRPr b="0" lang="ru-RU" sz="1100" spc="-1" strike="noStrike">
                <a:solidFill>
                  <a:srgbClr val="000000"/>
                </a:solidFill>
                <a:latin typeface="+mn-lt"/>
                <a:ea typeface="+mn-ea"/>
              </a:defRPr>
            </a:lvl1pPr>
          </a:lstStyle>
          <a:p>
            <a:pPr indent="0" algn="r">
              <a:lnSpc>
                <a:spcPct val="100000"/>
              </a:lnSpc>
              <a:buNone/>
            </a:pPr>
            <a:fld id="{5457B933-1AA9-4995-A492-95E14DA683AD}" type="slidenum">
              <a:rPr b="0" lang="ru-RU" sz="1100" spc="-1" strike="noStrike">
                <a:solidFill>
                  <a:srgbClr val="000000"/>
                </a:solidFill>
                <a:latin typeface="+mn-lt"/>
                <a:ea typeface="+mn-ea"/>
              </a:rPr>
              <a:t>&lt;номер&gt;</a:t>
            </a:fld>
            <a:endParaRPr b="0" lang="ru-RU" sz="1100" spc="-1" strike="noStrike">
              <a:solidFill>
                <a:srgbClr val="000000"/>
              </a:solidFill>
              <a:latin typeface="Times New Roman"/>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35"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36"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37"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38"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39"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40"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41"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43"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44"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45"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46"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47"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48"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1"/>
          </p:nvPr>
        </p:nvSpPr>
        <p:spPr/>
        <p:txBody>
          <a:bodyPr/>
          <a:p>
            <a:fld id="{7BE711E8-8BE5-412E-9F3B-E89359B4CCA8}" type="slidenum">
              <a:t>&lt;#&gt;</a:t>
            </a:fld>
          </a:p>
        </p:txBody>
      </p:sp>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6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62"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indent="0" algn="ctr">
              <a:buNone/>
            </a:pPr>
            <a:endParaRPr b="0" lang="ru-RU" sz="3200" spc="-1" strike="noStrike">
              <a:solidFill>
                <a:srgbClr val="000000"/>
              </a:solidFill>
              <a:latin typeface="Arial"/>
            </a:endParaRPr>
          </a:p>
        </p:txBody>
      </p:sp>
      <p:sp>
        <p:nvSpPr>
          <p:cNvPr id="4" name="PlaceHolder 3"/>
          <p:cNvSpPr>
            <a:spLocks noGrp="1"/>
          </p:cNvSpPr>
          <p:nvPr>
            <p:ph type="sldNum" idx="1"/>
          </p:nvPr>
        </p:nvSpPr>
        <p:spPr/>
        <p:txBody>
          <a:bodyPr/>
          <a:p>
            <a:fld id="{CE5AEFFC-C2AC-4CC8-BC54-E24C1DCDE6C2}" type="slidenum">
              <a:t>&lt;#&gt;</a:t>
            </a:fld>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64"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4" name="PlaceHolder 3"/>
          <p:cNvSpPr>
            <a:spLocks noGrp="1"/>
          </p:cNvSpPr>
          <p:nvPr>
            <p:ph type="sldNum" idx="1"/>
          </p:nvPr>
        </p:nvSpPr>
        <p:spPr/>
        <p:txBody>
          <a:bodyPr/>
          <a:p>
            <a:fld id="{98947DC1-12DF-40F7-9D75-B417F4230C07}" type="slidenum">
              <a:t>&lt;#&gt;</a:t>
            </a:fld>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66"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67"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5" name="PlaceHolder 4"/>
          <p:cNvSpPr>
            <a:spLocks noGrp="1"/>
          </p:cNvSpPr>
          <p:nvPr>
            <p:ph type="sldNum" idx="1"/>
          </p:nvPr>
        </p:nvSpPr>
        <p:spPr/>
        <p:txBody>
          <a:bodyPr/>
          <a:p>
            <a:fld id="{EDE58538-1D71-4774-A1E8-9FE92E2A7C0C}" type="slidenum">
              <a:t>&lt;#&gt;</a:t>
            </a:fld>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68"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3" name="PlaceHolder 2"/>
          <p:cNvSpPr>
            <a:spLocks noGrp="1"/>
          </p:cNvSpPr>
          <p:nvPr>
            <p:ph type="sldNum" idx="1"/>
          </p:nvPr>
        </p:nvSpPr>
        <p:spPr/>
        <p:txBody>
          <a:bodyPr/>
          <a:p>
            <a:fld id="{59C05F1B-CA78-4C2E-8A1E-116438B72048}" type="slidenum">
              <a:t>&lt;#&gt;</a:t>
            </a:fld>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69"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endParaRPr b="0" lang="ru-RU" sz="3200" spc="-1" strike="noStrike">
              <a:solidFill>
                <a:srgbClr val="000000"/>
              </a:solidFill>
              <a:latin typeface="Arial"/>
            </a:endParaRPr>
          </a:p>
        </p:txBody>
      </p:sp>
      <p:sp>
        <p:nvSpPr>
          <p:cNvPr id="3" name="PlaceHolder 2"/>
          <p:cNvSpPr>
            <a:spLocks noGrp="1"/>
          </p:cNvSpPr>
          <p:nvPr>
            <p:ph type="sldNum" idx="1"/>
          </p:nvPr>
        </p:nvSpPr>
        <p:spPr/>
        <p:txBody>
          <a:bodyPr/>
          <a:p>
            <a:fld id="{3F232CEB-2316-45BD-B3E6-B2F5407E3664}" type="slidenum">
              <a:t>&lt;#&gt;</a:t>
            </a:fld>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71"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72"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73"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6" name="PlaceHolder 5"/>
          <p:cNvSpPr>
            <a:spLocks noGrp="1"/>
          </p:cNvSpPr>
          <p:nvPr>
            <p:ph type="sldNum" idx="1"/>
          </p:nvPr>
        </p:nvSpPr>
        <p:spPr/>
        <p:txBody>
          <a:bodyPr/>
          <a:p>
            <a:fld id="{AF180E1E-74B2-4C45-98F1-5653A2C7E40E}" type="slidenum">
              <a:t>&lt;#&gt;</a:t>
            </a:fld>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14"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indent="0" algn="ctr">
              <a:buNone/>
            </a:pPr>
            <a:endParaRPr b="0" lang="ru-RU" sz="3200" spc="-1" strike="noStrike">
              <a:solidFill>
                <a:srgbClr val="000000"/>
              </a:solidFill>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75"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76"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77"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6" name="PlaceHolder 5"/>
          <p:cNvSpPr>
            <a:spLocks noGrp="1"/>
          </p:cNvSpPr>
          <p:nvPr>
            <p:ph type="sldNum" idx="1"/>
          </p:nvPr>
        </p:nvSpPr>
        <p:spPr/>
        <p:txBody>
          <a:bodyPr/>
          <a:p>
            <a:fld id="{338E5BB2-EF04-4601-B376-ABCA1AD41962}" type="slidenum">
              <a:t>&lt;#&gt;</a:t>
            </a:fld>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78"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79"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80"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81"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6" name="PlaceHolder 5"/>
          <p:cNvSpPr>
            <a:spLocks noGrp="1"/>
          </p:cNvSpPr>
          <p:nvPr>
            <p:ph type="sldNum" idx="1"/>
          </p:nvPr>
        </p:nvSpPr>
        <p:spPr/>
        <p:txBody>
          <a:bodyPr/>
          <a:p>
            <a:fld id="{8CAC2761-F382-487A-AA0F-B815EECE6986}" type="slidenum">
              <a:t>&lt;#&gt;</a:t>
            </a:fld>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8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83"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84"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5" name="PlaceHolder 4"/>
          <p:cNvSpPr>
            <a:spLocks noGrp="1"/>
          </p:cNvSpPr>
          <p:nvPr>
            <p:ph type="sldNum" idx="1"/>
          </p:nvPr>
        </p:nvSpPr>
        <p:spPr/>
        <p:txBody>
          <a:bodyPr/>
          <a:p>
            <a:fld id="{992B2475-ACF3-482D-85FC-798A3BFB0513}" type="slidenum">
              <a:t>&lt;#&gt;</a:t>
            </a:fld>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8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86"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87"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88"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89"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7" name="PlaceHolder 6"/>
          <p:cNvSpPr>
            <a:spLocks noGrp="1"/>
          </p:cNvSpPr>
          <p:nvPr>
            <p:ph type="sldNum" idx="1"/>
          </p:nvPr>
        </p:nvSpPr>
        <p:spPr/>
        <p:txBody>
          <a:bodyPr/>
          <a:p>
            <a:fld id="{7F11FDC0-5F6B-4CBC-8B05-3E7DCB67080A}" type="slidenum">
              <a:t>&lt;#&gt;</a:t>
            </a:fld>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9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91"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92"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93"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94"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95"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96"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9" name="PlaceHolder 8"/>
          <p:cNvSpPr>
            <a:spLocks noGrp="1"/>
          </p:cNvSpPr>
          <p:nvPr>
            <p:ph type="sldNum" idx="1"/>
          </p:nvPr>
        </p:nvSpPr>
        <p:spPr/>
        <p:txBody>
          <a:bodyPr/>
          <a:p>
            <a:fld id="{95B6B742-B1FD-4B7D-BC7F-D68869F72260}" type="slidenum">
              <a:t>&lt;#&gt;</a:t>
            </a:fld>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0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110"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indent="0" algn="ctr">
              <a:buNone/>
            </a:pPr>
            <a:endParaRPr b="0" lang="ru-RU" sz="3200" spc="-1" strike="noStrike">
              <a:solidFill>
                <a:srgbClr val="000000"/>
              </a:solidFill>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112"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1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114"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115"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1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16"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17"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endParaRPr b="0" lang="ru-RU" sz="3200" spc="-1" strike="noStrike">
              <a:solidFill>
                <a:srgbClr val="000000"/>
              </a:solidFill>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8"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119"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120"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121"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2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123"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124"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125"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2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127"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128"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129"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3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131"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132"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3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134"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135"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136"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137"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38"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139"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140"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141"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142"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143"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144"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7"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18"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19"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2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21"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endParaRPr b="0" lang="ru-RU" sz="3200" spc="-1" strike="noStrike">
              <a:solidFill>
                <a:srgbClr val="000000"/>
              </a:solidFill>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23"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24"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25"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27"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28"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29"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endParaRPr b="0" lang="ru-RU" sz="1800" spc="-1" strike="noStrike">
              <a:solidFill>
                <a:srgbClr val="008cff"/>
              </a:solidFill>
              <a:latin typeface="Arial"/>
            </a:endParaRPr>
          </a:p>
        </p:txBody>
      </p:sp>
      <p:sp>
        <p:nvSpPr>
          <p:cNvPr id="31"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32"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
        <p:nvSpPr>
          <p:cNvPr id="33"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pPr indent="0">
              <a:lnSpc>
                <a:spcPct val="90000"/>
              </a:lnSpc>
              <a:spcBef>
                <a:spcPts val="1417"/>
              </a:spcBef>
              <a:buNone/>
            </a:pPr>
            <a:endParaRPr b="0" lang="ru-RU" sz="2800" spc="-1" strike="noStrike">
              <a:solidFill>
                <a:srgbClr val="008cff"/>
              </a:solidFill>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oleObject" Target="../embeddings/oleObject1.bin"/><Relationship Id="rId3" Type="http://schemas.openxmlformats.org/officeDocument/2006/relationships/image" Target="../media/image1.wmf"/><Relationship Id="rId4" Type="http://schemas.openxmlformats.org/officeDocument/2006/relationships/oleObject" Target="../embeddings/oleObject2.bin"/><Relationship Id="rId5" Type="http://schemas.openxmlformats.org/officeDocument/2006/relationships/image" Target="../media/image1.wmf"/><Relationship Id="rId6" Type="http://schemas.openxmlformats.org/officeDocument/2006/relationships/image" Target="../media/image2.png"/><Relationship Id="rId7" Type="http://schemas.openxmlformats.org/officeDocument/2006/relationships/image" Target="../media/image3.wmf"/><Relationship Id="rId8" Type="http://schemas.openxmlformats.org/officeDocument/2006/relationships/image" Target="../media/image4.png"/><Relationship Id="rId9" Type="http://schemas.openxmlformats.org/officeDocument/2006/relationships/slideLayout" Target="../slideLayouts/slideLayout1.xml"/><Relationship Id="rId10" Type="http://schemas.openxmlformats.org/officeDocument/2006/relationships/slideLayout" Target="../slideLayouts/slideLayout2.xml"/><Relationship Id="rId11" Type="http://schemas.openxmlformats.org/officeDocument/2006/relationships/slideLayout" Target="../slideLayouts/slideLayout3.xml"/><Relationship Id="rId12" Type="http://schemas.openxmlformats.org/officeDocument/2006/relationships/slideLayout" Target="../slideLayouts/slideLayout4.xml"/><Relationship Id="rId13" Type="http://schemas.openxmlformats.org/officeDocument/2006/relationships/slideLayout" Target="../slideLayouts/slideLayout5.xml"/><Relationship Id="rId14" Type="http://schemas.openxmlformats.org/officeDocument/2006/relationships/slideLayout" Target="../slideLayouts/slideLayout6.xml"/><Relationship Id="rId15" Type="http://schemas.openxmlformats.org/officeDocument/2006/relationships/slideLayout" Target="../slideLayouts/slideLayout7.xml"/><Relationship Id="rId16" Type="http://schemas.openxmlformats.org/officeDocument/2006/relationships/slideLayout" Target="../slideLayouts/slideLayout8.xml"/><Relationship Id="rId17" Type="http://schemas.openxmlformats.org/officeDocument/2006/relationships/slideLayout" Target="../slideLayouts/slideLayout9.xml"/><Relationship Id="rId18" Type="http://schemas.openxmlformats.org/officeDocument/2006/relationships/slideLayout" Target="../slideLayouts/slideLayout10.xml"/><Relationship Id="rId19" Type="http://schemas.openxmlformats.org/officeDocument/2006/relationships/slideLayout" Target="../slideLayouts/slideLayout11.xml"/><Relationship Id="rId20"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oleObject" Target="../embeddings/oleObject1.bin"/><Relationship Id="rId3" Type="http://schemas.openxmlformats.org/officeDocument/2006/relationships/image" Target="../media/image1.wmf"/><Relationship Id="rId4" Type="http://schemas.openxmlformats.org/officeDocument/2006/relationships/oleObject" Target="../embeddings/oleObject2.bin"/><Relationship Id="rId5" Type="http://schemas.openxmlformats.org/officeDocument/2006/relationships/image" Target="../media/image1.wmf"/><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slideLayout" Target="../slideLayouts/slideLayout13.xml"/><Relationship Id="rId9" Type="http://schemas.openxmlformats.org/officeDocument/2006/relationships/slideLayout" Target="../slideLayouts/slideLayout14.xml"/><Relationship Id="rId10" Type="http://schemas.openxmlformats.org/officeDocument/2006/relationships/slideLayout" Target="../slideLayouts/slideLayout15.xml"/><Relationship Id="rId11" Type="http://schemas.openxmlformats.org/officeDocument/2006/relationships/slideLayout" Target="../slideLayouts/slideLayout16.xml"/><Relationship Id="rId12" Type="http://schemas.openxmlformats.org/officeDocument/2006/relationships/slideLayout" Target="../slideLayouts/slideLayout17.xml"/><Relationship Id="rId13" Type="http://schemas.openxmlformats.org/officeDocument/2006/relationships/slideLayout" Target="../slideLayouts/slideLayout18.xml"/><Relationship Id="rId14" Type="http://schemas.openxmlformats.org/officeDocument/2006/relationships/slideLayout" Target="../slideLayouts/slideLayout19.xml"/><Relationship Id="rId15" Type="http://schemas.openxmlformats.org/officeDocument/2006/relationships/slideLayout" Target="../slideLayouts/slideLayout20.xml"/><Relationship Id="rId16" Type="http://schemas.openxmlformats.org/officeDocument/2006/relationships/slideLayout" Target="../slideLayouts/slideLayout21.xml"/><Relationship Id="rId17" Type="http://schemas.openxmlformats.org/officeDocument/2006/relationships/slideLayout" Target="../slideLayouts/slideLayout22.xml"/><Relationship Id="rId18" Type="http://schemas.openxmlformats.org/officeDocument/2006/relationships/slideLayout" Target="../slideLayouts/slideLayout23.xml"/><Relationship Id="rId19"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oleObject" Target="../embeddings/oleObject1.bin"/><Relationship Id="rId3" Type="http://schemas.openxmlformats.org/officeDocument/2006/relationships/image" Target="../media/image1.wmf"/><Relationship Id="rId4" Type="http://schemas.openxmlformats.org/officeDocument/2006/relationships/oleObject" Target="../embeddings/oleObject2.bin"/><Relationship Id="rId5" Type="http://schemas.openxmlformats.org/officeDocument/2006/relationships/image" Target="../media/image1.wmf"/><Relationship Id="rId6" Type="http://schemas.openxmlformats.org/officeDocument/2006/relationships/image" Target="../media/image2.png"/><Relationship Id="rId7" Type="http://schemas.openxmlformats.org/officeDocument/2006/relationships/image" Target="../media/image3.wmf"/><Relationship Id="rId8" Type="http://schemas.openxmlformats.org/officeDocument/2006/relationships/image" Target="../media/image4.png"/><Relationship Id="rId9" Type="http://schemas.openxmlformats.org/officeDocument/2006/relationships/slideLayout" Target="../slideLayouts/slideLayout25.xml"/><Relationship Id="rId10" Type="http://schemas.openxmlformats.org/officeDocument/2006/relationships/slideLayout" Target="../slideLayouts/slideLayout26.xml"/><Relationship Id="rId11" Type="http://schemas.openxmlformats.org/officeDocument/2006/relationships/slideLayout" Target="../slideLayouts/slideLayout27.xml"/><Relationship Id="rId12" Type="http://schemas.openxmlformats.org/officeDocument/2006/relationships/slideLayout" Target="../slideLayouts/slideLayout28.xml"/><Relationship Id="rId13" Type="http://schemas.openxmlformats.org/officeDocument/2006/relationships/slideLayout" Target="../slideLayouts/slideLayout29.xml"/><Relationship Id="rId14" Type="http://schemas.openxmlformats.org/officeDocument/2006/relationships/slideLayout" Target="../slideLayouts/slideLayout30.xml"/><Relationship Id="rId15" Type="http://schemas.openxmlformats.org/officeDocument/2006/relationships/slideLayout" Target="../slideLayouts/slideLayout31.xml"/><Relationship Id="rId16" Type="http://schemas.openxmlformats.org/officeDocument/2006/relationships/slideLayout" Target="../slideLayouts/slideLayout32.xml"/><Relationship Id="rId17" Type="http://schemas.openxmlformats.org/officeDocument/2006/relationships/slideLayout" Target="../slideLayouts/slideLayout33.xml"/><Relationship Id="rId18" Type="http://schemas.openxmlformats.org/officeDocument/2006/relationships/slideLayout" Target="../slideLayouts/slideLayout34.xml"/><Relationship Id="rId19" Type="http://schemas.openxmlformats.org/officeDocument/2006/relationships/slideLayout" Target="../slideLayouts/slideLayout35.xml"/><Relationship Id="rId20" Type="http://schemas.openxmlformats.org/officeDocument/2006/relationships/slideLayout" Target="../slideLayouts/slideLayout36.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007aff"/>
            </a:gs>
            <a:gs pos="100000">
              <a:srgbClr val="66baff"/>
            </a:gs>
          </a:gsLst>
          <a:lin ang="0"/>
        </a:gradFill>
      </p:bgPr>
    </p:bg>
    <p:spTree>
      <p:nvGrpSpPr>
        <p:cNvPr id="1" name=""/>
        <p:cNvGrpSpPr/>
        <p:nvPr/>
      </p:nvGrpSpPr>
      <p:grpSpPr>
        <a:xfrm>
          <a:off x="0" y="0"/>
          <a:ext cx="0" cy="0"/>
          <a:chOff x="0" y="0"/>
          <a:chExt cx="0" cy="0"/>
        </a:xfrm>
      </p:grpSpPr>
      <p:graphicFrame>
        <p:nvGraphicFramePr>
          <p:cNvPr id="0" name="Object 4"/>
          <p:cNvGraphicFramePr/>
          <p:nvPr/>
        </p:nvGraphicFramePr>
        <p:xfrm>
          <a:off x="1440" y="1440"/>
          <a:ext cx="1080" cy="1080"/>
        </p:xfrm>
        <a:graphic>
          <a:graphicData uri="http://schemas.openxmlformats.org/presentationml/2006/ole">
            <p:oleObj progId="TCLayout.ActiveDocument.1" r:id="rId2" spid="">
              <p:embed/>
              <p:pic>
                <p:nvPicPr>
                  <p:cNvPr id="1" name="Object 4" descr=""/>
                  <p:cNvPicPr/>
                  <p:nvPr/>
                </p:nvPicPr>
                <p:blipFill>
                  <a:blip r:embed="rId3"/>
                  <a:stretch/>
                </p:blipFill>
                <p:spPr>
                  <a:xfrm>
                    <a:off x="1440" y="1440"/>
                    <a:ext cx="1080" cy="1080"/>
                  </a:xfrm>
                  <a:prstGeom prst="rect">
                    <a:avLst/>
                  </a:prstGeom>
                  <a:ln w="0">
                    <a:noFill/>
                  </a:ln>
                </p:spPr>
              </p:pic>
            </p:oleObj>
          </a:graphicData>
        </a:graphic>
      </p:graphicFrame>
      <p:sp>
        <p:nvSpPr>
          <p:cNvPr id="2" name="Rectangle 6" hidden="1"/>
          <p:cNvSpPr/>
          <p:nvPr/>
        </p:nvSpPr>
        <p:spPr>
          <a:xfrm>
            <a:off x="0" y="0"/>
            <a:ext cx="195120" cy="158400"/>
          </a:xfrm>
          <a:prstGeom prst="rect">
            <a:avLst/>
          </a:prstGeom>
          <a:solidFill>
            <a:srgbClr val="0077be"/>
          </a:solidFill>
          <a:ln cap="rnd" w="9525">
            <a:solidFill>
              <a:srgbClr val="0077be"/>
            </a:solidFill>
            <a:round/>
          </a:ln>
        </p:spPr>
        <p:style>
          <a:lnRef idx="2">
            <a:schemeClr val="accent1">
              <a:shade val="50000"/>
            </a:schemeClr>
          </a:lnRef>
          <a:fillRef idx="1">
            <a:schemeClr val="accent1"/>
          </a:fillRef>
          <a:effectRef idx="0">
            <a:schemeClr val="accent1"/>
          </a:effectRef>
          <a:fontRef idx="minor"/>
        </p:style>
        <p:txBody>
          <a:bodyPr numCol="1" spcCol="0" wrap="none" horzOverflow="overflow" vertOverflow="overflow" lIns="0" rIns="0" tIns="0" bIns="0" anchor="ctr">
            <a:noAutofit/>
          </a:bodyPr>
          <a:p>
            <a:pPr algn="ctr">
              <a:lnSpc>
                <a:spcPct val="100000"/>
              </a:lnSpc>
            </a:pPr>
            <a:endParaRPr b="0" lang="en-US" sz="1960" spc="-1" strike="noStrike">
              <a:solidFill>
                <a:srgbClr val="ffffff"/>
              </a:solidFill>
              <a:latin typeface="Arial"/>
            </a:endParaRPr>
          </a:p>
        </p:txBody>
      </p:sp>
      <p:graphicFrame>
        <p:nvGraphicFramePr>
          <p:cNvPr id="3" name="Object 7"/>
          <p:cNvGraphicFramePr/>
          <p:nvPr/>
        </p:nvGraphicFramePr>
        <p:xfrm>
          <a:off x="1440" y="1440"/>
          <a:ext cx="1080" cy="1080"/>
        </p:xfrm>
        <a:graphic>
          <a:graphicData uri="http://schemas.openxmlformats.org/presentationml/2006/ole">
            <p:oleObj progId="TCLayout.ActiveDocument.1" r:id="rId4" spid="">
              <p:embed/>
              <p:pic>
                <p:nvPicPr>
                  <p:cNvPr id="4" name="Object 7" descr=""/>
                  <p:cNvPicPr/>
                  <p:nvPr/>
                </p:nvPicPr>
                <p:blipFill>
                  <a:blip r:embed="rId5"/>
                  <a:stretch/>
                </p:blipFill>
                <p:spPr>
                  <a:xfrm>
                    <a:off x="1440" y="1440"/>
                    <a:ext cx="1080" cy="1080"/>
                  </a:xfrm>
                  <a:prstGeom prst="rect">
                    <a:avLst/>
                  </a:prstGeom>
                  <a:ln w="0">
                    <a:noFill/>
                  </a:ln>
                </p:spPr>
              </p:pic>
            </p:oleObj>
          </a:graphicData>
        </a:graphic>
      </p:graphicFrame>
      <p:sp>
        <p:nvSpPr>
          <p:cNvPr id="5" name="Rectangle 8" hidden="1"/>
          <p:cNvSpPr/>
          <p:nvPr/>
        </p:nvSpPr>
        <p:spPr>
          <a:xfrm>
            <a:off x="0" y="0"/>
            <a:ext cx="195120" cy="158400"/>
          </a:xfrm>
          <a:prstGeom prst="rect">
            <a:avLst/>
          </a:prstGeom>
          <a:solidFill>
            <a:srgbClr val="0077be"/>
          </a:solidFill>
          <a:ln cap="rnd" w="9525">
            <a:solidFill>
              <a:srgbClr val="0077be"/>
            </a:solidFill>
            <a:round/>
          </a:ln>
        </p:spPr>
        <p:style>
          <a:lnRef idx="2">
            <a:schemeClr val="accent1">
              <a:shade val="50000"/>
            </a:schemeClr>
          </a:lnRef>
          <a:fillRef idx="1">
            <a:schemeClr val="accent1"/>
          </a:fillRef>
          <a:effectRef idx="0">
            <a:schemeClr val="accent1"/>
          </a:effectRef>
          <a:fontRef idx="minor"/>
        </p:style>
        <p:txBody>
          <a:bodyPr numCol="1" spcCol="0" wrap="none" horzOverflow="overflow" vertOverflow="overflow" lIns="0" rIns="0" tIns="0" bIns="0" anchor="ctr">
            <a:noAutofit/>
          </a:bodyPr>
          <a:p>
            <a:pPr algn="ctr">
              <a:lnSpc>
                <a:spcPct val="100000"/>
              </a:lnSpc>
            </a:pPr>
            <a:endParaRPr b="0" lang="en-US" sz="1960" spc="-1" strike="noStrike">
              <a:solidFill>
                <a:srgbClr val="ffffff"/>
              </a:solidFill>
              <a:latin typeface="Arial"/>
            </a:endParaRPr>
          </a:p>
        </p:txBody>
      </p:sp>
      <p:sp>
        <p:nvSpPr>
          <p:cNvPr id="6" name="Прямоугольник 10"/>
          <p:cNvSpPr/>
          <p:nvPr/>
        </p:nvSpPr>
        <p:spPr>
          <a:xfrm>
            <a:off x="0" y="1949760"/>
            <a:ext cx="12191760" cy="3078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a:lnSpc>
                <a:spcPct val="100000"/>
              </a:lnSpc>
              <a:tabLst>
                <a:tab algn="l" pos="0"/>
              </a:tabLst>
            </a:pPr>
            <a:endParaRPr b="0" lang="ru-RU" sz="939" spc="-1" strike="noStrike">
              <a:solidFill>
                <a:srgbClr val="ffffff"/>
              </a:solidFill>
              <a:latin typeface="Arial"/>
            </a:endParaRPr>
          </a:p>
        </p:txBody>
      </p:sp>
      <p:sp>
        <p:nvSpPr>
          <p:cNvPr id="7" name="Прямоугольник 6"/>
          <p:cNvSpPr/>
          <p:nvPr/>
        </p:nvSpPr>
        <p:spPr>
          <a:xfrm>
            <a:off x="0" y="0"/>
            <a:ext cx="1638000" cy="6857640"/>
          </a:xfrm>
          <a:prstGeom prst="rect">
            <a:avLst/>
          </a:prstGeom>
          <a:no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a:lnSpc>
                <a:spcPct val="100000"/>
              </a:lnSpc>
            </a:pPr>
            <a:endParaRPr b="0" lang="ru-RU" sz="1800" spc="-1" strike="noStrike">
              <a:solidFill>
                <a:schemeClr val="lt1"/>
              </a:solidFill>
              <a:latin typeface="Arial"/>
            </a:endParaRPr>
          </a:p>
        </p:txBody>
      </p:sp>
      <p:pic>
        <p:nvPicPr>
          <p:cNvPr id="8" name="Рисунок 12" descr=""/>
          <p:cNvPicPr/>
          <p:nvPr/>
        </p:nvPicPr>
        <p:blipFill>
          <a:blip r:embed="rId6"/>
          <a:srcRect l="0" t="-64" r="3286" b="0"/>
          <a:stretch/>
        </p:blipFill>
        <p:spPr>
          <a:xfrm>
            <a:off x="635760" y="0"/>
            <a:ext cx="11555640" cy="6857640"/>
          </a:xfrm>
          <a:prstGeom prst="rect">
            <a:avLst/>
          </a:prstGeom>
          <a:ln w="0">
            <a:noFill/>
          </a:ln>
        </p:spPr>
      </p:pic>
      <p:pic>
        <p:nvPicPr>
          <p:cNvPr id="9" name="Рисунок 9" descr=""/>
          <p:cNvPicPr/>
          <p:nvPr/>
        </p:nvPicPr>
        <p:blipFill>
          <a:blip r:embed="rId7"/>
          <a:stretch/>
        </p:blipFill>
        <p:spPr>
          <a:xfrm>
            <a:off x="387360" y="202320"/>
            <a:ext cx="2498040" cy="914040"/>
          </a:xfrm>
          <a:prstGeom prst="rect">
            <a:avLst/>
          </a:prstGeom>
          <a:ln w="0">
            <a:noFill/>
          </a:ln>
        </p:spPr>
      </p:pic>
      <p:pic>
        <p:nvPicPr>
          <p:cNvPr id="10" name="Graphic 8" descr=""/>
          <p:cNvPicPr/>
          <p:nvPr/>
        </p:nvPicPr>
        <p:blipFill>
          <a:blip r:embed="rId8"/>
          <a:stretch/>
        </p:blipFill>
        <p:spPr>
          <a:xfrm>
            <a:off x="6910560" y="1062360"/>
            <a:ext cx="4848120" cy="4848120"/>
          </a:xfrm>
          <a:prstGeom prst="rect">
            <a:avLst/>
          </a:prstGeom>
          <a:ln w="0">
            <a:noFill/>
          </a:ln>
          <a:effectLst>
            <a:outerShdw algn="tl" blurRad="343080" dir="2700000" dist="37674" rotWithShape="0">
              <a:schemeClr val="tx2">
                <a:lumMod val="75000"/>
                <a:alpha val="81000"/>
              </a:schemeClr>
            </a:outerShdw>
          </a:effectLst>
        </p:spPr>
      </p:pic>
      <p:sp>
        <p:nvSpPr>
          <p:cNvPr id="11"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r>
              <a:rPr b="0" lang="ru-RU" sz="1800" spc="-1" strike="noStrike">
                <a:solidFill>
                  <a:srgbClr val="008cff"/>
                </a:solidFill>
                <a:latin typeface="Arial"/>
              </a:rPr>
              <a:t>Для правки текста заглавия щёлкните мышью</a:t>
            </a:r>
            <a:endParaRPr b="0" lang="ru-RU" sz="1800" spc="-1" strike="noStrike">
              <a:solidFill>
                <a:srgbClr val="008cff"/>
              </a:solidFill>
              <a:latin typeface="Arial"/>
            </a:endParaRPr>
          </a:p>
        </p:txBody>
      </p:sp>
      <p:sp>
        <p:nvSpPr>
          <p:cNvPr id="12" name="PlaceHolder 2"/>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lnSpc>
                <a:spcPct val="90000"/>
              </a:lnSpc>
              <a:spcBef>
                <a:spcPts val="1417"/>
              </a:spcBef>
              <a:buClr>
                <a:srgbClr val="000000"/>
              </a:buClr>
              <a:buSzPct val="45000"/>
              <a:buFont typeface="Wingdings" charset="2"/>
              <a:buChar char=""/>
            </a:pPr>
            <a:r>
              <a:rPr b="0" lang="ru-RU" sz="2800" spc="-1" strike="noStrike">
                <a:solidFill>
                  <a:srgbClr val="008cff"/>
                </a:solidFill>
                <a:latin typeface="Arial"/>
              </a:rPr>
              <a:t>Для правки структуры щёлкните мышью</a:t>
            </a:r>
            <a:endParaRPr b="0" lang="ru-RU" sz="2800" spc="-1" strike="noStrike">
              <a:solidFill>
                <a:srgbClr val="008cff"/>
              </a:solidFill>
              <a:latin typeface="Arial"/>
            </a:endParaRPr>
          </a:p>
          <a:p>
            <a:pPr lvl="1" marL="864000" indent="-324000">
              <a:lnSpc>
                <a:spcPct val="90000"/>
              </a:lnSpc>
              <a:spcBef>
                <a:spcPts val="1134"/>
              </a:spcBef>
              <a:buClr>
                <a:srgbClr val="000000"/>
              </a:buClr>
              <a:buSzPct val="75000"/>
              <a:buFont typeface="Symbol" charset="2"/>
              <a:buChar char=""/>
            </a:pPr>
            <a:r>
              <a:rPr b="0" lang="ru-RU" sz="2000" spc="-1" strike="noStrike">
                <a:solidFill>
                  <a:srgbClr val="008cff"/>
                </a:solidFill>
                <a:latin typeface="Arial"/>
              </a:rPr>
              <a:t>Второй уровень структуры</a:t>
            </a:r>
            <a:endParaRPr b="0" lang="ru-RU" sz="2000" spc="-1" strike="noStrike">
              <a:solidFill>
                <a:srgbClr val="008cff"/>
              </a:solidFill>
              <a:latin typeface="Arial"/>
            </a:endParaRPr>
          </a:p>
          <a:p>
            <a:pPr lvl="2" marL="1296000" indent="-288000">
              <a:lnSpc>
                <a:spcPct val="90000"/>
              </a:lnSpc>
              <a:spcBef>
                <a:spcPts val="850"/>
              </a:spcBef>
              <a:buClr>
                <a:srgbClr val="000000"/>
              </a:buClr>
              <a:buSzPct val="45000"/>
              <a:buFont typeface="Wingdings" charset="2"/>
              <a:buChar char=""/>
            </a:pPr>
            <a:r>
              <a:rPr b="0" lang="ru-RU" sz="1800" spc="-1" strike="noStrike">
                <a:solidFill>
                  <a:srgbClr val="008cff"/>
                </a:solidFill>
                <a:latin typeface="Arial"/>
              </a:rPr>
              <a:t>Третий уровень структуры</a:t>
            </a:r>
            <a:endParaRPr b="0" lang="ru-RU" sz="1800" spc="-1" strike="noStrike">
              <a:solidFill>
                <a:srgbClr val="008cff"/>
              </a:solidFill>
              <a:latin typeface="Arial"/>
            </a:endParaRPr>
          </a:p>
          <a:p>
            <a:pPr lvl="3" marL="1728000" indent="-216000">
              <a:lnSpc>
                <a:spcPct val="90000"/>
              </a:lnSpc>
              <a:spcBef>
                <a:spcPts val="567"/>
              </a:spcBef>
              <a:buClr>
                <a:srgbClr val="000000"/>
              </a:buClr>
              <a:buSzPct val="75000"/>
              <a:buFont typeface="Symbol" charset="2"/>
              <a:buChar char=""/>
            </a:pPr>
            <a:r>
              <a:rPr b="0" lang="ru-RU" sz="1800" spc="-1" strike="noStrike">
                <a:solidFill>
                  <a:srgbClr val="008cff"/>
                </a:solidFill>
                <a:latin typeface="Arial"/>
              </a:rPr>
              <a:t>Четвёртый уровень структуры</a:t>
            </a:r>
            <a:endParaRPr b="0" lang="ru-RU" sz="1800" spc="-1" strike="noStrike">
              <a:solidFill>
                <a:srgbClr val="008cff"/>
              </a:solidFill>
              <a:latin typeface="Arial"/>
            </a:endParaRPr>
          </a:p>
          <a:p>
            <a:pPr lvl="4" marL="2160000" indent="-216000">
              <a:lnSpc>
                <a:spcPct val="90000"/>
              </a:lnSpc>
              <a:spcBef>
                <a:spcPts val="283"/>
              </a:spcBef>
              <a:buClr>
                <a:srgbClr val="000000"/>
              </a:buClr>
              <a:buSzPct val="45000"/>
              <a:buFont typeface="Wingdings" charset="2"/>
              <a:buChar char=""/>
            </a:pPr>
            <a:r>
              <a:rPr b="0" lang="ru-RU" sz="2000" spc="-1" strike="noStrike">
                <a:solidFill>
                  <a:srgbClr val="008cff"/>
                </a:solidFill>
                <a:latin typeface="Arial"/>
              </a:rPr>
              <a:t>Пятый уровень структуры</a:t>
            </a:r>
            <a:endParaRPr b="0" lang="ru-RU" sz="2000" spc="-1" strike="noStrike">
              <a:solidFill>
                <a:srgbClr val="008cff"/>
              </a:solidFill>
              <a:latin typeface="Arial"/>
            </a:endParaRPr>
          </a:p>
          <a:p>
            <a:pPr lvl="5" marL="2592000" indent="-216000">
              <a:lnSpc>
                <a:spcPct val="90000"/>
              </a:lnSpc>
              <a:spcBef>
                <a:spcPts val="283"/>
              </a:spcBef>
              <a:buClr>
                <a:srgbClr val="000000"/>
              </a:buClr>
              <a:buSzPct val="45000"/>
              <a:buFont typeface="Wingdings" charset="2"/>
              <a:buChar char=""/>
            </a:pPr>
            <a:r>
              <a:rPr b="0" lang="ru-RU" sz="2000" spc="-1" strike="noStrike">
                <a:solidFill>
                  <a:srgbClr val="008cff"/>
                </a:solidFill>
                <a:latin typeface="Arial"/>
              </a:rPr>
              <a:t>Шестой уровень структуры</a:t>
            </a:r>
            <a:endParaRPr b="0" lang="ru-RU" sz="2000" spc="-1" strike="noStrike">
              <a:solidFill>
                <a:srgbClr val="008cff"/>
              </a:solidFill>
              <a:latin typeface="Arial"/>
            </a:endParaRPr>
          </a:p>
          <a:p>
            <a:pPr lvl="6" marL="3024000" indent="-216000">
              <a:lnSpc>
                <a:spcPct val="90000"/>
              </a:lnSpc>
              <a:spcBef>
                <a:spcPts val="283"/>
              </a:spcBef>
              <a:buClr>
                <a:srgbClr val="000000"/>
              </a:buClr>
              <a:buSzPct val="45000"/>
              <a:buFont typeface="Wingdings" charset="2"/>
              <a:buChar char=""/>
            </a:pPr>
            <a:r>
              <a:rPr b="0" lang="ru-RU" sz="2000" spc="-1" strike="noStrike">
                <a:solidFill>
                  <a:srgbClr val="008cff"/>
                </a:solidFill>
                <a:latin typeface="Arial"/>
              </a:rPr>
              <a:t>Седьмой уровень структуры</a:t>
            </a:r>
            <a:endParaRPr b="0" lang="ru-RU" sz="2000" spc="-1" strike="noStrike">
              <a:solidFill>
                <a:srgbClr val="008cff"/>
              </a:solidFill>
              <a:latin typeface="Arial"/>
            </a:endParaRPr>
          </a:p>
        </p:txBody>
      </p:sp>
    </p:spTree>
  </p:cSld>
  <p:clrMap bg1="lt1" bg2="lt2" tx1="dk1" tx2="dk2" accent1="accent1" accent2="accent2" accent3="accent3" accent4="accent4" accent5="accent5" accent6="accent6" hlink="hlink" folHlink="folHlink"/>
  <p:sldLayoutIdLst>
    <p:sldLayoutId id="2147483649" r:id="rId9"/>
    <p:sldLayoutId id="2147483650" r:id="rId10"/>
    <p:sldLayoutId id="2147483651" r:id="rId11"/>
    <p:sldLayoutId id="2147483652" r:id="rId12"/>
    <p:sldLayoutId id="2147483653" r:id="rId13"/>
    <p:sldLayoutId id="2147483654" r:id="rId14"/>
    <p:sldLayoutId id="2147483655" r:id="rId15"/>
    <p:sldLayoutId id="2147483656" r:id="rId16"/>
    <p:sldLayoutId id="2147483657" r:id="rId17"/>
    <p:sldLayoutId id="2147483658" r:id="rId18"/>
    <p:sldLayoutId id="2147483659" r:id="rId19"/>
    <p:sldLayoutId id="2147483660" r:id="rId20"/>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graphicFrame>
        <p:nvGraphicFramePr>
          <p:cNvPr id="49" name="Object 4"/>
          <p:cNvGraphicFramePr/>
          <p:nvPr/>
        </p:nvGraphicFramePr>
        <p:xfrm>
          <a:off x="1440" y="1440"/>
          <a:ext cx="1080" cy="1080"/>
        </p:xfrm>
        <a:graphic>
          <a:graphicData uri="http://schemas.openxmlformats.org/presentationml/2006/ole">
            <p:oleObj progId="TCLayout.ActiveDocument.1" r:id="rId2" spid="">
              <p:embed/>
              <p:pic>
                <p:nvPicPr>
                  <p:cNvPr id="50" name="Object 4" descr=""/>
                  <p:cNvPicPr/>
                  <p:nvPr/>
                </p:nvPicPr>
                <p:blipFill>
                  <a:blip r:embed="rId3"/>
                  <a:stretch/>
                </p:blipFill>
                <p:spPr>
                  <a:xfrm>
                    <a:off x="1440" y="1440"/>
                    <a:ext cx="1080" cy="1080"/>
                  </a:xfrm>
                  <a:prstGeom prst="rect">
                    <a:avLst/>
                  </a:prstGeom>
                  <a:ln w="0">
                    <a:noFill/>
                  </a:ln>
                </p:spPr>
              </p:pic>
            </p:oleObj>
          </a:graphicData>
        </a:graphic>
      </p:graphicFrame>
      <p:sp>
        <p:nvSpPr>
          <p:cNvPr id="51" name="Rectangle 6" hidden="1"/>
          <p:cNvSpPr/>
          <p:nvPr/>
        </p:nvSpPr>
        <p:spPr>
          <a:xfrm>
            <a:off x="0" y="0"/>
            <a:ext cx="195120" cy="158400"/>
          </a:xfrm>
          <a:prstGeom prst="rect">
            <a:avLst/>
          </a:prstGeom>
          <a:solidFill>
            <a:srgbClr val="0077be"/>
          </a:solidFill>
          <a:ln cap="rnd" w="9525">
            <a:solidFill>
              <a:srgbClr val="0077be"/>
            </a:solidFill>
            <a:round/>
          </a:ln>
        </p:spPr>
        <p:style>
          <a:lnRef idx="2">
            <a:schemeClr val="accent1">
              <a:shade val="50000"/>
            </a:schemeClr>
          </a:lnRef>
          <a:fillRef idx="1">
            <a:schemeClr val="accent1"/>
          </a:fillRef>
          <a:effectRef idx="0">
            <a:schemeClr val="accent1"/>
          </a:effectRef>
          <a:fontRef idx="minor"/>
        </p:style>
        <p:txBody>
          <a:bodyPr numCol="1" spcCol="0" wrap="none" horzOverflow="overflow" vertOverflow="overflow" lIns="0" rIns="0" tIns="0" bIns="0" anchor="ctr">
            <a:noAutofit/>
          </a:bodyPr>
          <a:p>
            <a:pPr algn="ctr">
              <a:lnSpc>
                <a:spcPct val="100000"/>
              </a:lnSpc>
            </a:pPr>
            <a:endParaRPr b="0" lang="en-US" sz="1960" spc="-1" strike="noStrike">
              <a:solidFill>
                <a:srgbClr val="ffffff"/>
              </a:solidFill>
              <a:latin typeface="Arial"/>
            </a:endParaRPr>
          </a:p>
        </p:txBody>
      </p:sp>
      <p:graphicFrame>
        <p:nvGraphicFramePr>
          <p:cNvPr id="52" name="Object 7"/>
          <p:cNvGraphicFramePr/>
          <p:nvPr/>
        </p:nvGraphicFramePr>
        <p:xfrm>
          <a:off x="1440" y="1440"/>
          <a:ext cx="1080" cy="1080"/>
        </p:xfrm>
        <a:graphic>
          <a:graphicData uri="http://schemas.openxmlformats.org/presentationml/2006/ole">
            <p:oleObj progId="TCLayout.ActiveDocument.1" r:id="rId4" spid="">
              <p:embed/>
              <p:pic>
                <p:nvPicPr>
                  <p:cNvPr id="53" name="Object 7" descr=""/>
                  <p:cNvPicPr/>
                  <p:nvPr/>
                </p:nvPicPr>
                <p:blipFill>
                  <a:blip r:embed="rId5"/>
                  <a:stretch/>
                </p:blipFill>
                <p:spPr>
                  <a:xfrm>
                    <a:off x="1440" y="1440"/>
                    <a:ext cx="1080" cy="1080"/>
                  </a:xfrm>
                  <a:prstGeom prst="rect">
                    <a:avLst/>
                  </a:prstGeom>
                  <a:ln w="0">
                    <a:noFill/>
                  </a:ln>
                </p:spPr>
              </p:pic>
            </p:oleObj>
          </a:graphicData>
        </a:graphic>
      </p:graphicFrame>
      <p:sp>
        <p:nvSpPr>
          <p:cNvPr id="54" name="Rectangle 8" hidden="1"/>
          <p:cNvSpPr/>
          <p:nvPr/>
        </p:nvSpPr>
        <p:spPr>
          <a:xfrm>
            <a:off x="0" y="0"/>
            <a:ext cx="195120" cy="158400"/>
          </a:xfrm>
          <a:prstGeom prst="rect">
            <a:avLst/>
          </a:prstGeom>
          <a:solidFill>
            <a:srgbClr val="0077be"/>
          </a:solidFill>
          <a:ln cap="rnd" w="9525">
            <a:solidFill>
              <a:srgbClr val="0077be"/>
            </a:solidFill>
            <a:round/>
          </a:ln>
        </p:spPr>
        <p:style>
          <a:lnRef idx="2">
            <a:schemeClr val="accent1">
              <a:shade val="50000"/>
            </a:schemeClr>
          </a:lnRef>
          <a:fillRef idx="1">
            <a:schemeClr val="accent1"/>
          </a:fillRef>
          <a:effectRef idx="0">
            <a:schemeClr val="accent1"/>
          </a:effectRef>
          <a:fontRef idx="minor"/>
        </p:style>
        <p:txBody>
          <a:bodyPr numCol="1" spcCol="0" wrap="none" horzOverflow="overflow" vertOverflow="overflow" lIns="0" rIns="0" tIns="0" bIns="0" anchor="ctr">
            <a:noAutofit/>
          </a:bodyPr>
          <a:p>
            <a:pPr algn="ctr">
              <a:lnSpc>
                <a:spcPct val="100000"/>
              </a:lnSpc>
            </a:pPr>
            <a:endParaRPr b="0" lang="en-US" sz="1960" spc="-1" strike="noStrike">
              <a:solidFill>
                <a:srgbClr val="ffffff"/>
              </a:solidFill>
              <a:latin typeface="Arial"/>
            </a:endParaRPr>
          </a:p>
        </p:txBody>
      </p:sp>
      <p:sp>
        <p:nvSpPr>
          <p:cNvPr id="55" name="PlaceHolder 1"/>
          <p:cNvSpPr>
            <a:spLocks noGrp="1"/>
          </p:cNvSpPr>
          <p:nvPr>
            <p:ph type="sldNum" idx="1"/>
          </p:nvPr>
        </p:nvSpPr>
        <p:spPr>
          <a:xfrm>
            <a:off x="8744040" y="6334200"/>
            <a:ext cx="2742840" cy="364680"/>
          </a:xfrm>
          <a:prstGeom prst="rect">
            <a:avLst/>
          </a:prstGeom>
          <a:noFill/>
          <a:ln w="0">
            <a:noFill/>
          </a:ln>
        </p:spPr>
        <p:txBody>
          <a:bodyPr anchor="ctr">
            <a:noAutofit/>
          </a:bodyPr>
          <a:lstStyle>
            <a:lvl1pPr indent="0" algn="r">
              <a:lnSpc>
                <a:spcPct val="100000"/>
              </a:lnSpc>
              <a:buNone/>
              <a:tabLst>
                <a:tab algn="l" pos="0"/>
              </a:tabLst>
              <a:defRPr b="1" lang="ru-RU" sz="1470" spc="-1" strike="noStrike">
                <a:solidFill>
                  <a:srgbClr val="ffffff"/>
                </a:solidFill>
                <a:latin typeface="Arial"/>
              </a:defRPr>
            </a:lvl1pPr>
          </a:lstStyle>
          <a:p>
            <a:pPr indent="0" algn="r">
              <a:lnSpc>
                <a:spcPct val="100000"/>
              </a:lnSpc>
              <a:buNone/>
              <a:tabLst>
                <a:tab algn="l" pos="0"/>
              </a:tabLst>
            </a:pPr>
            <a:fld id="{78A72C45-67C5-44E8-AD1D-0AA792E59769}" type="slidenum">
              <a:rPr b="1" lang="ru-RU" sz="1470" spc="-1" strike="noStrike">
                <a:solidFill>
                  <a:srgbClr val="ffffff"/>
                </a:solidFill>
                <a:latin typeface="Arial"/>
              </a:rPr>
              <a:t>&lt;номер&gt;</a:t>
            </a:fld>
            <a:endParaRPr b="0" lang="ru-RU" sz="1470" spc="-1" strike="noStrike">
              <a:solidFill>
                <a:srgbClr val="000000"/>
              </a:solidFill>
              <a:latin typeface="Times New Roman"/>
            </a:endParaRPr>
          </a:p>
        </p:txBody>
      </p:sp>
      <p:sp>
        <p:nvSpPr>
          <p:cNvPr id="56" name="Rectangle 13"/>
          <p:cNvSpPr/>
          <p:nvPr/>
        </p:nvSpPr>
        <p:spPr>
          <a:xfrm>
            <a:off x="0" y="0"/>
            <a:ext cx="12191760" cy="825120"/>
          </a:xfrm>
          <a:prstGeom prst="rect">
            <a:avLst/>
          </a:prstGeom>
          <a:solidFill>
            <a:schemeClr val="bg1"/>
          </a:solidFill>
          <a:ln>
            <a:noFill/>
          </a:ln>
          <a:effectLst>
            <a:outerShdw algn="t" blurRad="254160" dir="5400000" dist="76320" rotWithShape="0">
              <a:schemeClr val="tx1">
                <a:lumMod val="50000"/>
                <a:alpha val="22000"/>
              </a:schemeClr>
            </a:outerShdw>
          </a:effectLst>
        </p:spPr>
        <p:style>
          <a:lnRef idx="2">
            <a:schemeClr val="accent1">
              <a:shade val="50000"/>
            </a:schemeClr>
          </a:lnRef>
          <a:fillRef idx="1">
            <a:schemeClr val="accent1"/>
          </a:fillRef>
          <a:effectRef idx="0">
            <a:schemeClr val="accent1"/>
          </a:effectRef>
          <a:fontRef idx="minor"/>
        </p:style>
        <p:txBody>
          <a:bodyPr anchor="ctr">
            <a:noAutofit/>
          </a:bodyPr>
          <a:p>
            <a:pPr algn="ctr">
              <a:lnSpc>
                <a:spcPct val="100000"/>
              </a:lnSpc>
              <a:tabLst>
                <a:tab algn="l" pos="0"/>
              </a:tabLst>
            </a:pPr>
            <a:endParaRPr b="0" lang="ru-RU" sz="1240" spc="-1" strike="noStrike">
              <a:solidFill>
                <a:srgbClr val="ffffff"/>
              </a:solidFill>
              <a:latin typeface="Arial"/>
            </a:endParaRPr>
          </a:p>
        </p:txBody>
      </p:sp>
      <p:sp>
        <p:nvSpPr>
          <p:cNvPr id="57" name="PlaceHolder 2"/>
          <p:cNvSpPr>
            <a:spLocks noGrp="1"/>
          </p:cNvSpPr>
          <p:nvPr>
            <p:ph type="title"/>
          </p:nvPr>
        </p:nvSpPr>
        <p:spPr>
          <a:xfrm>
            <a:off x="961920" y="0"/>
            <a:ext cx="10534320" cy="837720"/>
          </a:xfrm>
          <a:prstGeom prst="rect">
            <a:avLst/>
          </a:prstGeom>
          <a:noFill/>
          <a:ln w="0">
            <a:noFill/>
          </a:ln>
        </p:spPr>
        <p:txBody>
          <a:bodyPr anchor="ctr">
            <a:normAutofit/>
          </a:bodyPr>
          <a:p>
            <a:pPr indent="0">
              <a:buNone/>
            </a:pPr>
            <a:r>
              <a:rPr b="0" lang="ru-RU" sz="2800" spc="-1" strike="noStrike">
                <a:solidFill>
                  <a:srgbClr val="008cff"/>
                </a:solidFill>
                <a:latin typeface="Arial"/>
              </a:rPr>
              <a:t>Для правки текста заглавия щёлкните мышью</a:t>
            </a:r>
            <a:endParaRPr b="0" lang="ru-RU" sz="2800" spc="-1" strike="noStrike">
              <a:solidFill>
                <a:srgbClr val="008cff"/>
              </a:solidFill>
              <a:latin typeface="Arial"/>
            </a:endParaRPr>
          </a:p>
        </p:txBody>
      </p:sp>
      <p:sp>
        <p:nvSpPr>
          <p:cNvPr id="58" name="PlaceHolder 3"/>
          <p:cNvSpPr>
            <a:spLocks noGrp="1"/>
          </p:cNvSpPr>
          <p:nvPr>
            <p:ph type="body"/>
          </p:nvPr>
        </p:nvSpPr>
        <p:spPr>
          <a:xfrm>
            <a:off x="587520" y="4114800"/>
            <a:ext cx="10899360" cy="2219040"/>
          </a:xfrm>
          <a:prstGeom prst="rect">
            <a:avLst/>
          </a:prstGeom>
          <a:noFill/>
          <a:ln w="0">
            <a:noFill/>
          </a:ln>
        </p:spPr>
        <p:txBody>
          <a:bodyPr anchor="t">
            <a:noAutofit/>
          </a:bodyPr>
          <a:p>
            <a:pPr marL="432000" indent="-324000">
              <a:lnSpc>
                <a:spcPct val="90000"/>
              </a:lnSpc>
              <a:spcBef>
                <a:spcPts val="1417"/>
              </a:spcBef>
              <a:buClr>
                <a:srgbClr val="000000"/>
              </a:buClr>
              <a:buSzPct val="45000"/>
              <a:buFont typeface="Wingdings" charset="2"/>
              <a:buChar char=""/>
            </a:pPr>
            <a:r>
              <a:rPr b="0" lang="ru-RU" sz="2800" spc="-1" strike="noStrike">
                <a:solidFill>
                  <a:srgbClr val="008cff"/>
                </a:solidFill>
                <a:latin typeface="Arial"/>
              </a:rPr>
              <a:t>Для правки структуры щёлкните мышью</a:t>
            </a:r>
            <a:endParaRPr b="0" lang="ru-RU" sz="2800" spc="-1" strike="noStrike">
              <a:solidFill>
                <a:srgbClr val="008cff"/>
              </a:solidFill>
              <a:latin typeface="Arial"/>
            </a:endParaRPr>
          </a:p>
          <a:p>
            <a:pPr lvl="1" marL="864000" indent="-324000">
              <a:lnSpc>
                <a:spcPct val="90000"/>
              </a:lnSpc>
              <a:spcBef>
                <a:spcPts val="1134"/>
              </a:spcBef>
              <a:buClr>
                <a:srgbClr val="000000"/>
              </a:buClr>
              <a:buSzPct val="75000"/>
              <a:buFont typeface="Symbol" charset="2"/>
              <a:buChar char=""/>
            </a:pPr>
            <a:r>
              <a:rPr b="0" lang="ru-RU" sz="2800" spc="-1" strike="noStrike">
                <a:solidFill>
                  <a:srgbClr val="008cff"/>
                </a:solidFill>
                <a:latin typeface="Arial"/>
              </a:rPr>
              <a:t>Второй уровень структуры</a:t>
            </a:r>
            <a:endParaRPr b="0" lang="ru-RU" sz="2800" spc="-1" strike="noStrike">
              <a:solidFill>
                <a:srgbClr val="008cff"/>
              </a:solidFill>
              <a:latin typeface="Arial"/>
            </a:endParaRPr>
          </a:p>
          <a:p>
            <a:pPr lvl="2" marL="1296000" indent="-288000">
              <a:lnSpc>
                <a:spcPct val="90000"/>
              </a:lnSpc>
              <a:spcBef>
                <a:spcPts val="850"/>
              </a:spcBef>
              <a:buClr>
                <a:srgbClr val="000000"/>
              </a:buClr>
              <a:buSzPct val="45000"/>
              <a:buFont typeface="Wingdings" charset="2"/>
              <a:buChar char=""/>
            </a:pPr>
            <a:r>
              <a:rPr b="0" lang="ru-RU" sz="2800" spc="-1" strike="noStrike">
                <a:solidFill>
                  <a:srgbClr val="008cff"/>
                </a:solidFill>
                <a:latin typeface="Arial"/>
              </a:rPr>
              <a:t>Третий уровень структуры</a:t>
            </a:r>
            <a:endParaRPr b="0" lang="ru-RU" sz="2800" spc="-1" strike="noStrike">
              <a:solidFill>
                <a:srgbClr val="008cff"/>
              </a:solidFill>
              <a:latin typeface="Arial"/>
            </a:endParaRPr>
          </a:p>
          <a:p>
            <a:pPr lvl="3" marL="1728000" indent="-216000">
              <a:lnSpc>
                <a:spcPct val="90000"/>
              </a:lnSpc>
              <a:spcBef>
                <a:spcPts val="567"/>
              </a:spcBef>
              <a:buClr>
                <a:srgbClr val="000000"/>
              </a:buClr>
              <a:buSzPct val="75000"/>
              <a:buFont typeface="Symbol" charset="2"/>
              <a:buChar char=""/>
            </a:pPr>
            <a:r>
              <a:rPr b="0" lang="ru-RU" sz="2800" spc="-1" strike="noStrike">
                <a:solidFill>
                  <a:srgbClr val="008cff"/>
                </a:solidFill>
                <a:latin typeface="Arial"/>
              </a:rPr>
              <a:t>Четвёртый уровень структуры</a:t>
            </a:r>
            <a:endParaRPr b="0" lang="ru-RU" sz="2800" spc="-1" strike="noStrike">
              <a:solidFill>
                <a:srgbClr val="008cff"/>
              </a:solidFill>
              <a:latin typeface="Arial"/>
            </a:endParaRPr>
          </a:p>
          <a:p>
            <a:pPr lvl="4" marL="2160000" indent="-216000">
              <a:lnSpc>
                <a:spcPct val="90000"/>
              </a:lnSpc>
              <a:spcBef>
                <a:spcPts val="283"/>
              </a:spcBef>
              <a:buClr>
                <a:srgbClr val="000000"/>
              </a:buClr>
              <a:buSzPct val="45000"/>
              <a:buFont typeface="Wingdings" charset="2"/>
              <a:buChar char=""/>
            </a:pPr>
            <a:r>
              <a:rPr b="0" lang="ru-RU" sz="2800" spc="-1" strike="noStrike">
                <a:solidFill>
                  <a:srgbClr val="008cff"/>
                </a:solidFill>
                <a:latin typeface="Arial"/>
              </a:rPr>
              <a:t>Пятый уровень структуры</a:t>
            </a:r>
            <a:endParaRPr b="0" lang="ru-RU" sz="2800" spc="-1" strike="noStrike">
              <a:solidFill>
                <a:srgbClr val="008cff"/>
              </a:solidFill>
              <a:latin typeface="Arial"/>
            </a:endParaRPr>
          </a:p>
          <a:p>
            <a:pPr lvl="5" marL="2592000" indent="-216000">
              <a:lnSpc>
                <a:spcPct val="90000"/>
              </a:lnSpc>
              <a:spcBef>
                <a:spcPts val="283"/>
              </a:spcBef>
              <a:buClr>
                <a:srgbClr val="000000"/>
              </a:buClr>
              <a:buSzPct val="45000"/>
              <a:buFont typeface="Wingdings" charset="2"/>
              <a:buChar char=""/>
            </a:pPr>
            <a:r>
              <a:rPr b="0" lang="ru-RU" sz="2800" spc="-1" strike="noStrike">
                <a:solidFill>
                  <a:srgbClr val="008cff"/>
                </a:solidFill>
                <a:latin typeface="Arial"/>
              </a:rPr>
              <a:t>Шестой уровень структуры</a:t>
            </a:r>
            <a:endParaRPr b="0" lang="ru-RU" sz="2800" spc="-1" strike="noStrike">
              <a:solidFill>
                <a:srgbClr val="008cff"/>
              </a:solidFill>
              <a:latin typeface="Arial"/>
            </a:endParaRPr>
          </a:p>
          <a:p>
            <a:pPr lvl="6" marL="3024000" indent="-216000">
              <a:lnSpc>
                <a:spcPct val="90000"/>
              </a:lnSpc>
              <a:spcBef>
                <a:spcPts val="283"/>
              </a:spcBef>
              <a:buClr>
                <a:srgbClr val="000000"/>
              </a:buClr>
              <a:buSzPct val="45000"/>
              <a:buFont typeface="Wingdings" charset="2"/>
              <a:buChar char=""/>
            </a:pPr>
            <a:r>
              <a:rPr b="0" lang="ru-RU" sz="2800" spc="-1" strike="noStrike">
                <a:solidFill>
                  <a:srgbClr val="008cff"/>
                </a:solidFill>
                <a:latin typeface="Arial"/>
              </a:rPr>
              <a:t>Седьмой уровень структуры</a:t>
            </a:r>
            <a:endParaRPr b="0" lang="ru-RU" sz="2800" spc="-1" strike="noStrike">
              <a:solidFill>
                <a:srgbClr val="008cff"/>
              </a:solidFill>
              <a:latin typeface="Arial"/>
            </a:endParaRPr>
          </a:p>
        </p:txBody>
      </p:sp>
      <p:pic>
        <p:nvPicPr>
          <p:cNvPr id="59" name="Graphic 8" descr=""/>
          <p:cNvPicPr/>
          <p:nvPr/>
        </p:nvPicPr>
        <p:blipFill>
          <a:blip r:embed="rId6"/>
          <a:stretch/>
        </p:blipFill>
        <p:spPr>
          <a:xfrm>
            <a:off x="228240" y="200520"/>
            <a:ext cx="428760" cy="432360"/>
          </a:xfrm>
          <a:prstGeom prst="rect">
            <a:avLst/>
          </a:prstGeom>
          <a:ln w="0">
            <a:noFill/>
          </a:ln>
        </p:spPr>
      </p:pic>
      <p:pic>
        <p:nvPicPr>
          <p:cNvPr id="60" name="Рисунок 7" descr=""/>
          <p:cNvPicPr/>
          <p:nvPr/>
        </p:nvPicPr>
        <p:blipFill>
          <a:blip r:embed="rId7"/>
          <a:stretch/>
        </p:blipFill>
        <p:spPr>
          <a:xfrm>
            <a:off x="0" y="5793120"/>
            <a:ext cx="12191760" cy="1081440"/>
          </a:xfrm>
          <a:prstGeom prst="rect">
            <a:avLst/>
          </a:prstGeom>
          <a:ln w="0">
            <a:noFill/>
          </a:ln>
        </p:spPr>
      </p:pic>
    </p:spTree>
  </p:cSld>
  <p:clrMap bg1="lt1" bg2="lt2" tx1="dk1" tx2="dk2" accent1="accent1" accent2="accent2" accent3="accent3" accent4="accent4" accent5="accent5" accent6="accent6" hlink="hlink" folHlink="folHlink"/>
  <p:sldLayoutIdLst>
    <p:sldLayoutId id="2147483662" r:id="rId8"/>
    <p:sldLayoutId id="2147483663" r:id="rId9"/>
    <p:sldLayoutId id="2147483664" r:id="rId10"/>
    <p:sldLayoutId id="2147483665" r:id="rId11"/>
    <p:sldLayoutId id="2147483666" r:id="rId12"/>
    <p:sldLayoutId id="2147483667" r:id="rId13"/>
    <p:sldLayoutId id="2147483668" r:id="rId14"/>
    <p:sldLayoutId id="2147483669" r:id="rId15"/>
    <p:sldLayoutId id="2147483670" r:id="rId16"/>
    <p:sldLayoutId id="2147483671" r:id="rId17"/>
    <p:sldLayoutId id="2147483672" r:id="rId18"/>
    <p:sldLayoutId id="2147483673" r:id="rId19"/>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0">
              <a:srgbClr val="007aff"/>
            </a:gs>
            <a:gs pos="100000">
              <a:srgbClr val="66baff"/>
            </a:gs>
          </a:gsLst>
          <a:lin ang="0"/>
        </a:gradFill>
      </p:bgPr>
    </p:bg>
    <p:spTree>
      <p:nvGrpSpPr>
        <p:cNvPr id="1" name=""/>
        <p:cNvGrpSpPr/>
        <p:nvPr/>
      </p:nvGrpSpPr>
      <p:grpSpPr>
        <a:xfrm>
          <a:off x="0" y="0"/>
          <a:ext cx="0" cy="0"/>
          <a:chOff x="0" y="0"/>
          <a:chExt cx="0" cy="0"/>
        </a:xfrm>
      </p:grpSpPr>
      <p:graphicFrame>
        <p:nvGraphicFramePr>
          <p:cNvPr id="97" name="Object 4"/>
          <p:cNvGraphicFramePr/>
          <p:nvPr/>
        </p:nvGraphicFramePr>
        <p:xfrm>
          <a:off x="1440" y="1440"/>
          <a:ext cx="1080" cy="1080"/>
        </p:xfrm>
        <a:graphic>
          <a:graphicData uri="http://schemas.openxmlformats.org/presentationml/2006/ole">
            <p:oleObj progId="TCLayout.ActiveDocument.1" r:id="rId2" spid="">
              <p:embed/>
              <p:pic>
                <p:nvPicPr>
                  <p:cNvPr id="98" name="Object 4" descr=""/>
                  <p:cNvPicPr/>
                  <p:nvPr/>
                </p:nvPicPr>
                <p:blipFill>
                  <a:blip r:embed="rId3"/>
                  <a:stretch/>
                </p:blipFill>
                <p:spPr>
                  <a:xfrm>
                    <a:off x="1440" y="1440"/>
                    <a:ext cx="1080" cy="1080"/>
                  </a:xfrm>
                  <a:prstGeom prst="rect">
                    <a:avLst/>
                  </a:prstGeom>
                  <a:ln w="0">
                    <a:noFill/>
                  </a:ln>
                </p:spPr>
              </p:pic>
            </p:oleObj>
          </a:graphicData>
        </a:graphic>
      </p:graphicFrame>
      <p:sp>
        <p:nvSpPr>
          <p:cNvPr id="99" name="Rectangle 6" hidden="1"/>
          <p:cNvSpPr/>
          <p:nvPr/>
        </p:nvSpPr>
        <p:spPr>
          <a:xfrm>
            <a:off x="0" y="0"/>
            <a:ext cx="195120" cy="158400"/>
          </a:xfrm>
          <a:prstGeom prst="rect">
            <a:avLst/>
          </a:prstGeom>
          <a:solidFill>
            <a:srgbClr val="0077be"/>
          </a:solidFill>
          <a:ln cap="rnd" w="9525">
            <a:solidFill>
              <a:srgbClr val="0077be"/>
            </a:solidFill>
            <a:round/>
          </a:ln>
        </p:spPr>
        <p:style>
          <a:lnRef idx="2">
            <a:schemeClr val="accent1">
              <a:shade val="50000"/>
            </a:schemeClr>
          </a:lnRef>
          <a:fillRef idx="1">
            <a:schemeClr val="accent1"/>
          </a:fillRef>
          <a:effectRef idx="0">
            <a:schemeClr val="accent1"/>
          </a:effectRef>
          <a:fontRef idx="minor"/>
        </p:style>
        <p:txBody>
          <a:bodyPr numCol="1" spcCol="0" wrap="none" horzOverflow="overflow" vertOverflow="overflow" lIns="0" rIns="0" tIns="0" bIns="0" anchor="ctr">
            <a:noAutofit/>
          </a:bodyPr>
          <a:p>
            <a:pPr algn="ctr">
              <a:lnSpc>
                <a:spcPct val="100000"/>
              </a:lnSpc>
            </a:pPr>
            <a:endParaRPr b="0" lang="en-US" sz="1960" spc="-1" strike="noStrike">
              <a:solidFill>
                <a:srgbClr val="ffffff"/>
              </a:solidFill>
              <a:latin typeface="Arial"/>
            </a:endParaRPr>
          </a:p>
        </p:txBody>
      </p:sp>
      <p:graphicFrame>
        <p:nvGraphicFramePr>
          <p:cNvPr id="100" name="Object 7"/>
          <p:cNvGraphicFramePr/>
          <p:nvPr/>
        </p:nvGraphicFramePr>
        <p:xfrm>
          <a:off x="1440" y="1440"/>
          <a:ext cx="1080" cy="1080"/>
        </p:xfrm>
        <a:graphic>
          <a:graphicData uri="http://schemas.openxmlformats.org/presentationml/2006/ole">
            <p:oleObj progId="TCLayout.ActiveDocument.1" r:id="rId4" spid="">
              <p:embed/>
              <p:pic>
                <p:nvPicPr>
                  <p:cNvPr id="101" name="Object 7" descr=""/>
                  <p:cNvPicPr/>
                  <p:nvPr/>
                </p:nvPicPr>
                <p:blipFill>
                  <a:blip r:embed="rId5"/>
                  <a:stretch/>
                </p:blipFill>
                <p:spPr>
                  <a:xfrm>
                    <a:off x="1440" y="1440"/>
                    <a:ext cx="1080" cy="1080"/>
                  </a:xfrm>
                  <a:prstGeom prst="rect">
                    <a:avLst/>
                  </a:prstGeom>
                  <a:ln w="0">
                    <a:noFill/>
                  </a:ln>
                </p:spPr>
              </p:pic>
            </p:oleObj>
          </a:graphicData>
        </a:graphic>
      </p:graphicFrame>
      <p:sp>
        <p:nvSpPr>
          <p:cNvPr id="102" name="Rectangle 8" hidden="1"/>
          <p:cNvSpPr/>
          <p:nvPr/>
        </p:nvSpPr>
        <p:spPr>
          <a:xfrm>
            <a:off x="0" y="0"/>
            <a:ext cx="195120" cy="158400"/>
          </a:xfrm>
          <a:prstGeom prst="rect">
            <a:avLst/>
          </a:prstGeom>
          <a:solidFill>
            <a:srgbClr val="0077be"/>
          </a:solidFill>
          <a:ln cap="rnd" w="9525">
            <a:solidFill>
              <a:srgbClr val="0077be"/>
            </a:solidFill>
            <a:round/>
          </a:ln>
        </p:spPr>
        <p:style>
          <a:lnRef idx="2">
            <a:schemeClr val="accent1">
              <a:shade val="50000"/>
            </a:schemeClr>
          </a:lnRef>
          <a:fillRef idx="1">
            <a:schemeClr val="accent1"/>
          </a:fillRef>
          <a:effectRef idx="0">
            <a:schemeClr val="accent1"/>
          </a:effectRef>
          <a:fontRef idx="minor"/>
        </p:style>
        <p:txBody>
          <a:bodyPr numCol="1" spcCol="0" wrap="none" horzOverflow="overflow" vertOverflow="overflow" lIns="0" rIns="0" tIns="0" bIns="0" anchor="ctr">
            <a:noAutofit/>
          </a:bodyPr>
          <a:p>
            <a:pPr algn="ctr">
              <a:lnSpc>
                <a:spcPct val="100000"/>
              </a:lnSpc>
            </a:pPr>
            <a:endParaRPr b="0" lang="en-US" sz="1960" spc="-1" strike="noStrike">
              <a:solidFill>
                <a:srgbClr val="ffffff"/>
              </a:solidFill>
              <a:latin typeface="Arial"/>
            </a:endParaRPr>
          </a:p>
        </p:txBody>
      </p:sp>
      <p:sp>
        <p:nvSpPr>
          <p:cNvPr id="103" name="Прямоугольник 5"/>
          <p:cNvSpPr/>
          <p:nvPr/>
        </p:nvSpPr>
        <p:spPr>
          <a:xfrm>
            <a:off x="0" y="0"/>
            <a:ext cx="1638000" cy="6857640"/>
          </a:xfrm>
          <a:prstGeom prst="rect">
            <a:avLst/>
          </a:prstGeom>
          <a:noFill/>
          <a:ln>
            <a:noFill/>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a:lnSpc>
                <a:spcPct val="100000"/>
              </a:lnSpc>
            </a:pPr>
            <a:endParaRPr b="0" lang="ru-RU" sz="1800" spc="-1" strike="noStrike">
              <a:solidFill>
                <a:schemeClr val="lt1"/>
              </a:solidFill>
              <a:latin typeface="Arial"/>
            </a:endParaRPr>
          </a:p>
        </p:txBody>
      </p:sp>
      <p:pic>
        <p:nvPicPr>
          <p:cNvPr id="104" name="Рисунок 12" descr=""/>
          <p:cNvPicPr/>
          <p:nvPr/>
        </p:nvPicPr>
        <p:blipFill>
          <a:blip r:embed="rId6"/>
          <a:srcRect l="0" t="-64" r="3286" b="0"/>
          <a:stretch/>
        </p:blipFill>
        <p:spPr>
          <a:xfrm>
            <a:off x="635760" y="0"/>
            <a:ext cx="11555640" cy="6857640"/>
          </a:xfrm>
          <a:prstGeom prst="rect">
            <a:avLst/>
          </a:prstGeom>
          <a:ln w="0">
            <a:noFill/>
          </a:ln>
        </p:spPr>
      </p:pic>
      <p:pic>
        <p:nvPicPr>
          <p:cNvPr id="105" name="Рисунок 9" descr=""/>
          <p:cNvPicPr/>
          <p:nvPr/>
        </p:nvPicPr>
        <p:blipFill>
          <a:blip r:embed="rId7"/>
          <a:stretch/>
        </p:blipFill>
        <p:spPr>
          <a:xfrm>
            <a:off x="387360" y="202320"/>
            <a:ext cx="2498040" cy="914040"/>
          </a:xfrm>
          <a:prstGeom prst="rect">
            <a:avLst/>
          </a:prstGeom>
          <a:ln w="0">
            <a:noFill/>
          </a:ln>
        </p:spPr>
      </p:pic>
      <p:pic>
        <p:nvPicPr>
          <p:cNvPr id="106" name="Graphic 8" descr=""/>
          <p:cNvPicPr/>
          <p:nvPr/>
        </p:nvPicPr>
        <p:blipFill>
          <a:blip r:embed="rId8"/>
          <a:stretch/>
        </p:blipFill>
        <p:spPr>
          <a:xfrm>
            <a:off x="6910560" y="1062360"/>
            <a:ext cx="4848120" cy="4848120"/>
          </a:xfrm>
          <a:prstGeom prst="rect">
            <a:avLst/>
          </a:prstGeom>
          <a:ln w="0">
            <a:noFill/>
          </a:ln>
          <a:effectLst>
            <a:outerShdw algn="tl" blurRad="343080" dir="2700000" dist="37674" rotWithShape="0">
              <a:schemeClr val="tx2">
                <a:lumMod val="75000"/>
                <a:alpha val="81000"/>
              </a:schemeClr>
            </a:outerShdw>
          </a:effectLst>
        </p:spPr>
      </p:pic>
      <p:sp>
        <p:nvSpPr>
          <p:cNvPr id="107"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buNone/>
            </a:pPr>
            <a:r>
              <a:rPr b="0" lang="ru-RU" sz="1800" spc="-1" strike="noStrike">
                <a:solidFill>
                  <a:srgbClr val="008cff"/>
                </a:solidFill>
                <a:latin typeface="Arial"/>
              </a:rPr>
              <a:t>Для правки текста заглавия щёлкните мышью</a:t>
            </a:r>
            <a:endParaRPr b="0" lang="ru-RU" sz="1800" spc="-1" strike="noStrike">
              <a:solidFill>
                <a:srgbClr val="008cff"/>
              </a:solidFill>
              <a:latin typeface="Arial"/>
            </a:endParaRPr>
          </a:p>
        </p:txBody>
      </p:sp>
      <p:sp>
        <p:nvSpPr>
          <p:cNvPr id="108" name="PlaceHolder 2"/>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lnSpc>
                <a:spcPct val="90000"/>
              </a:lnSpc>
              <a:spcBef>
                <a:spcPts val="1417"/>
              </a:spcBef>
              <a:buClr>
                <a:srgbClr val="000000"/>
              </a:buClr>
              <a:buSzPct val="45000"/>
              <a:buFont typeface="Wingdings" charset="2"/>
              <a:buChar char=""/>
            </a:pPr>
            <a:r>
              <a:rPr b="0" lang="ru-RU" sz="2800" spc="-1" strike="noStrike">
                <a:solidFill>
                  <a:srgbClr val="008cff"/>
                </a:solidFill>
                <a:latin typeface="Arial"/>
              </a:rPr>
              <a:t>Для правки структуры щёлкните мышью</a:t>
            </a:r>
            <a:endParaRPr b="0" lang="ru-RU" sz="2800" spc="-1" strike="noStrike">
              <a:solidFill>
                <a:srgbClr val="008cff"/>
              </a:solidFill>
              <a:latin typeface="Arial"/>
            </a:endParaRPr>
          </a:p>
          <a:p>
            <a:pPr lvl="1" marL="864000" indent="-324000">
              <a:lnSpc>
                <a:spcPct val="90000"/>
              </a:lnSpc>
              <a:spcBef>
                <a:spcPts val="1134"/>
              </a:spcBef>
              <a:buClr>
                <a:srgbClr val="000000"/>
              </a:buClr>
              <a:buSzPct val="75000"/>
              <a:buFont typeface="Symbol" charset="2"/>
              <a:buChar char=""/>
            </a:pPr>
            <a:r>
              <a:rPr b="0" lang="ru-RU" sz="2000" spc="-1" strike="noStrike">
                <a:solidFill>
                  <a:srgbClr val="008cff"/>
                </a:solidFill>
                <a:latin typeface="Arial"/>
              </a:rPr>
              <a:t>Второй уровень структуры</a:t>
            </a:r>
            <a:endParaRPr b="0" lang="ru-RU" sz="2000" spc="-1" strike="noStrike">
              <a:solidFill>
                <a:srgbClr val="008cff"/>
              </a:solidFill>
              <a:latin typeface="Arial"/>
            </a:endParaRPr>
          </a:p>
          <a:p>
            <a:pPr lvl="2" marL="1296000" indent="-288000">
              <a:lnSpc>
                <a:spcPct val="90000"/>
              </a:lnSpc>
              <a:spcBef>
                <a:spcPts val="850"/>
              </a:spcBef>
              <a:buClr>
                <a:srgbClr val="000000"/>
              </a:buClr>
              <a:buSzPct val="45000"/>
              <a:buFont typeface="Wingdings" charset="2"/>
              <a:buChar char=""/>
            </a:pPr>
            <a:r>
              <a:rPr b="0" lang="ru-RU" sz="1800" spc="-1" strike="noStrike">
                <a:solidFill>
                  <a:srgbClr val="008cff"/>
                </a:solidFill>
                <a:latin typeface="Arial"/>
              </a:rPr>
              <a:t>Третий уровень структуры</a:t>
            </a:r>
            <a:endParaRPr b="0" lang="ru-RU" sz="1800" spc="-1" strike="noStrike">
              <a:solidFill>
                <a:srgbClr val="008cff"/>
              </a:solidFill>
              <a:latin typeface="Arial"/>
            </a:endParaRPr>
          </a:p>
          <a:p>
            <a:pPr lvl="3" marL="1728000" indent="-216000">
              <a:lnSpc>
                <a:spcPct val="90000"/>
              </a:lnSpc>
              <a:spcBef>
                <a:spcPts val="567"/>
              </a:spcBef>
              <a:buClr>
                <a:srgbClr val="000000"/>
              </a:buClr>
              <a:buSzPct val="75000"/>
              <a:buFont typeface="Symbol" charset="2"/>
              <a:buChar char=""/>
            </a:pPr>
            <a:r>
              <a:rPr b="0" lang="ru-RU" sz="1800" spc="-1" strike="noStrike">
                <a:solidFill>
                  <a:srgbClr val="008cff"/>
                </a:solidFill>
                <a:latin typeface="Arial"/>
              </a:rPr>
              <a:t>Четвёртый уровень структуры</a:t>
            </a:r>
            <a:endParaRPr b="0" lang="ru-RU" sz="1800" spc="-1" strike="noStrike">
              <a:solidFill>
                <a:srgbClr val="008cff"/>
              </a:solidFill>
              <a:latin typeface="Arial"/>
            </a:endParaRPr>
          </a:p>
          <a:p>
            <a:pPr lvl="4" marL="2160000" indent="-216000">
              <a:lnSpc>
                <a:spcPct val="90000"/>
              </a:lnSpc>
              <a:spcBef>
                <a:spcPts val="283"/>
              </a:spcBef>
              <a:buClr>
                <a:srgbClr val="000000"/>
              </a:buClr>
              <a:buSzPct val="45000"/>
              <a:buFont typeface="Wingdings" charset="2"/>
              <a:buChar char=""/>
            </a:pPr>
            <a:r>
              <a:rPr b="0" lang="ru-RU" sz="2000" spc="-1" strike="noStrike">
                <a:solidFill>
                  <a:srgbClr val="008cff"/>
                </a:solidFill>
                <a:latin typeface="Arial"/>
              </a:rPr>
              <a:t>Пятый уровень структуры</a:t>
            </a:r>
            <a:endParaRPr b="0" lang="ru-RU" sz="2000" spc="-1" strike="noStrike">
              <a:solidFill>
                <a:srgbClr val="008cff"/>
              </a:solidFill>
              <a:latin typeface="Arial"/>
            </a:endParaRPr>
          </a:p>
          <a:p>
            <a:pPr lvl="5" marL="2592000" indent="-216000">
              <a:lnSpc>
                <a:spcPct val="90000"/>
              </a:lnSpc>
              <a:spcBef>
                <a:spcPts val="283"/>
              </a:spcBef>
              <a:buClr>
                <a:srgbClr val="000000"/>
              </a:buClr>
              <a:buSzPct val="45000"/>
              <a:buFont typeface="Wingdings" charset="2"/>
              <a:buChar char=""/>
            </a:pPr>
            <a:r>
              <a:rPr b="0" lang="ru-RU" sz="2000" spc="-1" strike="noStrike">
                <a:solidFill>
                  <a:srgbClr val="008cff"/>
                </a:solidFill>
                <a:latin typeface="Arial"/>
              </a:rPr>
              <a:t>Шестой уровень структуры</a:t>
            </a:r>
            <a:endParaRPr b="0" lang="ru-RU" sz="2000" spc="-1" strike="noStrike">
              <a:solidFill>
                <a:srgbClr val="008cff"/>
              </a:solidFill>
              <a:latin typeface="Arial"/>
            </a:endParaRPr>
          </a:p>
          <a:p>
            <a:pPr lvl="6" marL="3024000" indent="-216000">
              <a:lnSpc>
                <a:spcPct val="90000"/>
              </a:lnSpc>
              <a:spcBef>
                <a:spcPts val="283"/>
              </a:spcBef>
              <a:buClr>
                <a:srgbClr val="000000"/>
              </a:buClr>
              <a:buSzPct val="45000"/>
              <a:buFont typeface="Wingdings" charset="2"/>
              <a:buChar char=""/>
            </a:pPr>
            <a:r>
              <a:rPr b="0" lang="ru-RU" sz="2000" spc="-1" strike="noStrike">
                <a:solidFill>
                  <a:srgbClr val="008cff"/>
                </a:solidFill>
                <a:latin typeface="Arial"/>
              </a:rPr>
              <a:t>Седьмой уровень структуры</a:t>
            </a:r>
            <a:endParaRPr b="0" lang="ru-RU" sz="2000" spc="-1" strike="noStrike">
              <a:solidFill>
                <a:srgbClr val="008cff"/>
              </a:solidFill>
              <a:latin typeface="Arial"/>
            </a:endParaRPr>
          </a:p>
        </p:txBody>
      </p:sp>
    </p:spTree>
  </p:cSld>
  <p:clrMap bg1="lt1" bg2="lt2" tx1="dk1" tx2="dk2" accent1="accent1" accent2="accent2" accent3="accent3" accent4="accent4" accent5="accent5" accent6="accent6" hlink="hlink" folHlink="folHlink"/>
  <p:sldLayoutIdLst>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Lst>
</p:sldMaster>
</file>

<file path=ppt/slides/_rels/slide1.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slideLayout" Target="../slideLayouts/slideLayout1.xml"/><Relationship Id="rId3" Type="http://schemas.openxmlformats.org/officeDocument/2006/relationships/notesSlide" Target="../notesSlides/notesSlide1.xml"/>
</Relationships>
</file>

<file path=ppt/slides/_rels/slide10.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
</Relationships>
</file>

<file path=ppt/slides/_rels/slide11.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
</Relationships>
</file>

<file path=ppt/slides/_rels/slide12.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
</Relationships>
</file>

<file path=ppt/slides/_rels/slide13.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
</Relationships>
</file>

<file path=ppt/slides/_rels/slide14.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
</Relationships>
</file>

<file path=ppt/slides/_rels/slide15.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
</Relationships>
</file>

<file path=ppt/slides/_rels/slide16.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
</Relationships>
</file>

<file path=ppt/slides/_rels/slide17.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
</Relationships>
</file>

<file path=ppt/slides/_rels/slide18.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
</Relationships>
</file>

<file path=ppt/slides/_rels/slide19.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
</Relationships>
</file>

<file path=ppt/slides/_rels/slide2.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
</Relationships>
</file>

<file path=ppt/slides/_rels/slide20.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
</Relationships>
</file>

<file path=ppt/slides/_rels/slide21.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
</Relationships>
</file>

<file path=ppt/slides/_rels/slide22.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image" Target="../media/image10.png"/><Relationship Id="rId3" Type="http://schemas.openxmlformats.org/officeDocument/2006/relationships/slideLayout" Target="../slideLayouts/slideLayout25.xml"/><Relationship Id="rId4" Type="http://schemas.openxmlformats.org/officeDocument/2006/relationships/notesSlide" Target="../notesSlides/notesSlide22.xml"/>
</Relationships>
</file>

<file path=ppt/slides/_rels/slide3.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
</Relationships>
</file>

<file path=ppt/slides/_rels/slide4.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
</Relationships>
</file>

<file path=ppt/slides/_rels/slide5.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
</Relationships>
</file>

<file path=ppt/slides/_rels/slide7.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gradFill rotWithShape="0">
          <a:gsLst>
            <a:gs pos="25000">
              <a:srgbClr val="007aff"/>
            </a:gs>
            <a:gs pos="100000">
              <a:srgbClr val="66baff"/>
            </a:gs>
          </a:gsLst>
          <a:lin ang="0"/>
        </a:gradFill>
      </p:bgPr>
    </p:bg>
    <p:spTree>
      <p:nvGrpSpPr>
        <p:cNvPr id="1" name=""/>
        <p:cNvGrpSpPr/>
        <p:nvPr/>
      </p:nvGrpSpPr>
      <p:grpSpPr>
        <a:xfrm>
          <a:off x="0" y="0"/>
          <a:ext cx="0" cy="0"/>
          <a:chOff x="0" y="0"/>
          <a:chExt cx="0" cy="0"/>
        </a:xfrm>
      </p:grpSpPr>
      <p:sp>
        <p:nvSpPr>
          <p:cNvPr id="151" name="Text Placeholder 3"/>
          <p:cNvSpPr/>
          <p:nvPr/>
        </p:nvSpPr>
        <p:spPr>
          <a:xfrm>
            <a:off x="244800" y="6465600"/>
            <a:ext cx="5716800" cy="484200"/>
          </a:xfrm>
          <a:prstGeom prst="rect">
            <a:avLst/>
          </a:prstGeom>
          <a:noFill/>
          <a:ln w="0">
            <a:noFill/>
          </a:ln>
        </p:spPr>
        <p:style>
          <a:lnRef idx="0"/>
          <a:fillRef idx="0"/>
          <a:effectRef idx="0"/>
          <a:fontRef idx="minor"/>
        </p:style>
        <p:txBody>
          <a:bodyPr anchor="t">
            <a:noAutofit/>
          </a:bodyPr>
          <a:p>
            <a:pPr>
              <a:lnSpc>
                <a:spcPct val="90000"/>
              </a:lnSpc>
              <a:spcBef>
                <a:spcPts val="1001"/>
              </a:spcBef>
              <a:tabLst>
                <a:tab algn="l" pos="0"/>
              </a:tabLst>
            </a:pPr>
            <a:r>
              <a:rPr b="0" lang="ru-RU" sz="1600" spc="-1" strike="noStrike">
                <a:solidFill>
                  <a:srgbClr val="ffffff"/>
                </a:solidFill>
                <a:latin typeface="Arial"/>
              </a:rPr>
              <a:t>17 декабря 2025</a:t>
            </a:r>
            <a:endParaRPr b="0" lang="ru-RU" sz="1600" spc="-1" strike="noStrike">
              <a:solidFill>
                <a:srgbClr val="000000"/>
              </a:solidFill>
              <a:latin typeface="Arial"/>
            </a:endParaRPr>
          </a:p>
        </p:txBody>
      </p:sp>
      <p:sp>
        <p:nvSpPr>
          <p:cNvPr id="152" name="Title 1"/>
          <p:cNvSpPr/>
          <p:nvPr/>
        </p:nvSpPr>
        <p:spPr>
          <a:xfrm>
            <a:off x="133200" y="1960560"/>
            <a:ext cx="6826320" cy="3105360"/>
          </a:xfrm>
          <a:prstGeom prst="rect">
            <a:avLst/>
          </a:prstGeom>
          <a:noFill/>
          <a:ln w="0">
            <a:noFill/>
          </a:ln>
        </p:spPr>
        <p:style>
          <a:lnRef idx="0"/>
          <a:fillRef idx="0"/>
          <a:effectRef idx="0"/>
          <a:fontRef idx="minor"/>
        </p:style>
        <p:txBody>
          <a:bodyPr anchor="ctr">
            <a:noAutofit/>
          </a:bodyPr>
          <a:p>
            <a:pPr algn="ctr">
              <a:lnSpc>
                <a:spcPct val="100000"/>
              </a:lnSpc>
            </a:pPr>
            <a:r>
              <a:rPr b="1" lang="ru-RU" sz="3200" spc="-1" strike="noStrike">
                <a:solidFill>
                  <a:srgbClr val="008cff"/>
                </a:solidFill>
                <a:latin typeface="Arial"/>
              </a:rPr>
              <a:t>Методическая встреча – семинар с кадастровыми инженерами </a:t>
            </a:r>
            <a:endParaRPr b="0" lang="ru-RU" sz="3200" spc="-1" strike="noStrike">
              <a:solidFill>
                <a:srgbClr val="000000"/>
              </a:solidFill>
              <a:latin typeface="Arial"/>
            </a:endParaRPr>
          </a:p>
          <a:p>
            <a:pPr algn="ctr">
              <a:lnSpc>
                <a:spcPct val="100000"/>
              </a:lnSpc>
            </a:pPr>
            <a:endParaRPr b="0" lang="ru-RU" sz="3200" spc="-1" strike="noStrike">
              <a:solidFill>
                <a:srgbClr val="000000"/>
              </a:solidFill>
              <a:latin typeface="Arial"/>
            </a:endParaRPr>
          </a:p>
          <a:p>
            <a:pPr algn="ctr">
              <a:lnSpc>
                <a:spcPct val="100000"/>
              </a:lnSpc>
            </a:pPr>
            <a:r>
              <a:rPr b="1" lang="ru-RU" sz="3200" spc="-1" strike="noStrike">
                <a:solidFill>
                  <a:srgbClr val="008cff"/>
                </a:solidFill>
                <a:latin typeface="Arial"/>
              </a:rPr>
              <a:t>Новое в законодательстве</a:t>
            </a:r>
            <a:endParaRPr b="0" lang="ru-RU" sz="3200" spc="-1" strike="noStrike">
              <a:solidFill>
                <a:srgbClr val="000000"/>
              </a:solidFill>
              <a:latin typeface="Arial"/>
            </a:endParaRPr>
          </a:p>
        </p:txBody>
      </p:sp>
      <p:sp>
        <p:nvSpPr>
          <p:cNvPr id="153" name="Subtitle 2"/>
          <p:cNvSpPr/>
          <p:nvPr/>
        </p:nvSpPr>
        <p:spPr>
          <a:xfrm>
            <a:off x="133200" y="5317200"/>
            <a:ext cx="6937920" cy="1071360"/>
          </a:xfrm>
          <a:prstGeom prst="rect">
            <a:avLst/>
          </a:prstGeom>
          <a:noFill/>
          <a:ln w="0">
            <a:noFill/>
          </a:ln>
        </p:spPr>
        <p:style>
          <a:lnRef idx="0"/>
          <a:fillRef idx="0"/>
          <a:effectRef idx="0"/>
          <a:fontRef idx="minor"/>
        </p:style>
        <p:txBody>
          <a:bodyPr anchor="t">
            <a:noAutofit/>
          </a:bodyPr>
          <a:p>
            <a:pPr>
              <a:lnSpc>
                <a:spcPct val="90000"/>
              </a:lnSpc>
              <a:spcBef>
                <a:spcPts val="1001"/>
              </a:spcBef>
              <a:tabLst>
                <a:tab algn="l" pos="0"/>
              </a:tabLst>
            </a:pPr>
            <a:r>
              <a:rPr b="0" lang="ru-RU" sz="2800" spc="-1" strike="noStrike">
                <a:solidFill>
                  <a:srgbClr val="ffffff"/>
                </a:solidFill>
                <a:latin typeface="Arial"/>
              </a:rPr>
              <a:t>Шаверина Юлия Станиславовна</a:t>
            </a:r>
            <a:endParaRPr b="0" lang="ru-RU" sz="2800" spc="-1" strike="noStrike">
              <a:solidFill>
                <a:srgbClr val="000000"/>
              </a:solidFill>
              <a:latin typeface="Arial"/>
            </a:endParaRPr>
          </a:p>
          <a:p>
            <a:pPr>
              <a:lnSpc>
                <a:spcPct val="90000"/>
              </a:lnSpc>
              <a:spcBef>
                <a:spcPts val="1001"/>
              </a:spcBef>
              <a:tabLst>
                <a:tab algn="l" pos="0"/>
              </a:tabLst>
            </a:pPr>
            <a:r>
              <a:rPr b="0" lang="ru-RU" sz="1600" spc="-1" strike="noStrike">
                <a:solidFill>
                  <a:srgbClr val="ffffff"/>
                </a:solidFill>
                <a:latin typeface="Arial"/>
              </a:rPr>
              <a:t>Начальник отдела правового обеспечения Управления Росреестра по Ленинградской области</a:t>
            </a:r>
            <a:endParaRPr b="0" lang="ru-RU" sz="1600" spc="-1" strike="noStrike">
              <a:solidFill>
                <a:srgbClr val="000000"/>
              </a:solidFill>
              <a:latin typeface="Arial"/>
            </a:endParaRPr>
          </a:p>
        </p:txBody>
      </p:sp>
      <p:sp>
        <p:nvSpPr>
          <p:cNvPr id="154" name="TextBox 7"/>
          <p:cNvSpPr/>
          <p:nvPr/>
        </p:nvSpPr>
        <p:spPr>
          <a:xfrm>
            <a:off x="1239120" y="654840"/>
            <a:ext cx="1680120" cy="703800"/>
          </a:xfrm>
          <a:prstGeom prst="rect">
            <a:avLst/>
          </a:prstGeom>
          <a:solidFill>
            <a:srgbClr val="007aff"/>
          </a:solidFill>
          <a:ln w="0">
            <a:noFill/>
          </a:ln>
        </p:spPr>
        <p:style>
          <a:lnRef idx="0"/>
          <a:fillRef idx="0"/>
          <a:effectRef idx="0"/>
          <a:fontRef idx="minor"/>
        </p:style>
        <p:txBody>
          <a:bodyPr lIns="90000" rIns="90000" tIns="45000" bIns="45000" anchor="t">
            <a:spAutoFit/>
          </a:bodyPr>
          <a:p>
            <a:pPr>
              <a:lnSpc>
                <a:spcPct val="100000"/>
              </a:lnSpc>
            </a:pPr>
            <a:r>
              <a:rPr b="0" lang="ru-RU" sz="670" spc="-1" strike="noStrike">
                <a:solidFill>
                  <a:srgbClr val="ffffff"/>
                </a:solidFill>
                <a:latin typeface="Inter"/>
                <a:ea typeface="Inter"/>
              </a:rPr>
              <a:t>Управление Федеральной службы</a:t>
            </a:r>
            <a:endParaRPr b="0" lang="ru-RU" sz="670" spc="-1" strike="noStrike">
              <a:solidFill>
                <a:srgbClr val="000000"/>
              </a:solidFill>
              <a:latin typeface="Arial"/>
            </a:endParaRPr>
          </a:p>
          <a:p>
            <a:pPr>
              <a:lnSpc>
                <a:spcPct val="100000"/>
              </a:lnSpc>
            </a:pPr>
            <a:r>
              <a:rPr b="0" lang="ru-RU" sz="670" spc="-1" strike="noStrike">
                <a:solidFill>
                  <a:srgbClr val="ffffff"/>
                </a:solidFill>
                <a:latin typeface="Inter"/>
                <a:ea typeface="Inter"/>
              </a:rPr>
              <a:t>государственной регистрации,</a:t>
            </a:r>
            <a:endParaRPr b="0" lang="ru-RU" sz="670" spc="-1" strike="noStrike">
              <a:solidFill>
                <a:srgbClr val="000000"/>
              </a:solidFill>
              <a:latin typeface="Arial"/>
            </a:endParaRPr>
          </a:p>
          <a:p>
            <a:pPr>
              <a:lnSpc>
                <a:spcPct val="100000"/>
              </a:lnSpc>
            </a:pPr>
            <a:r>
              <a:rPr b="0" lang="ru-RU" sz="670" spc="-1" strike="noStrike">
                <a:solidFill>
                  <a:srgbClr val="ffffff"/>
                </a:solidFill>
                <a:latin typeface="Inter"/>
                <a:ea typeface="Inter"/>
              </a:rPr>
              <a:t>кадастра и картографии </a:t>
            </a:r>
            <a:endParaRPr b="0" lang="ru-RU" sz="670" spc="-1" strike="noStrike">
              <a:solidFill>
                <a:srgbClr val="000000"/>
              </a:solidFill>
              <a:latin typeface="Arial"/>
            </a:endParaRPr>
          </a:p>
          <a:p>
            <a:pPr>
              <a:lnSpc>
                <a:spcPct val="100000"/>
              </a:lnSpc>
            </a:pPr>
            <a:r>
              <a:rPr b="0" lang="ru-RU" sz="670" spc="-1" strike="noStrike">
                <a:solidFill>
                  <a:srgbClr val="ffffff"/>
                </a:solidFill>
                <a:latin typeface="Inter"/>
                <a:ea typeface="Inter"/>
              </a:rPr>
              <a:t>по Ленинградской области</a:t>
            </a:r>
            <a:endParaRPr b="0" lang="ru-RU" sz="670" spc="-1" strike="noStrike">
              <a:solidFill>
                <a:srgbClr val="000000"/>
              </a:solidFill>
              <a:latin typeface="Arial"/>
            </a:endParaRPr>
          </a:p>
          <a:p>
            <a:pPr>
              <a:lnSpc>
                <a:spcPct val="100000"/>
              </a:lnSpc>
            </a:pPr>
            <a:endParaRPr b="0" lang="ru-RU" sz="700" spc="-1" strike="noStrike">
              <a:solidFill>
                <a:srgbClr val="000000"/>
              </a:solidFill>
              <a:latin typeface="Arial"/>
            </a:endParaRPr>
          </a:p>
        </p:txBody>
      </p:sp>
      <p:pic>
        <p:nvPicPr>
          <p:cNvPr id="155" name="Graphic 273" descr=""/>
          <p:cNvPicPr/>
          <p:nvPr/>
        </p:nvPicPr>
        <p:blipFill>
          <a:blip r:embed="rId1">
            <a:biLevel thresh="50000"/>
          </a:blip>
          <a:stretch/>
        </p:blipFill>
        <p:spPr>
          <a:xfrm>
            <a:off x="7756560" y="2173680"/>
            <a:ext cx="2754720" cy="2892240"/>
          </a:xfrm>
          <a:prstGeom prst="rect">
            <a:avLst/>
          </a:prstGeom>
          <a:ln w="0">
            <a:noFill/>
          </a:ln>
        </p:spPr>
      </p:pic>
    </p:spTree>
  </p:cSld>
  <mc:AlternateContent>
    <mc:Choice Requires="p14">
      <p:transition p14:dur="250">
        <p:fade/>
      </p:transition>
    </mc:Choice>
    <mc:Fallback>
      <p:transition>
        <p:fade/>
      </p:transition>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2" name="PlaceHolder 1"/>
          <p:cNvSpPr>
            <a:spLocks noGrp="1"/>
          </p:cNvSpPr>
          <p:nvPr>
            <p:ph type="sldNum" idx="13"/>
          </p:nvPr>
        </p:nvSpPr>
        <p:spPr>
          <a:xfrm>
            <a:off x="8744040" y="6334200"/>
            <a:ext cx="2742840" cy="364680"/>
          </a:xfrm>
          <a:prstGeom prst="rect">
            <a:avLst/>
          </a:prstGeom>
          <a:noFill/>
          <a:ln w="0">
            <a:noFill/>
          </a:ln>
        </p:spPr>
        <p:txBody>
          <a:bodyPr anchor="ctr">
            <a:noAutofit/>
          </a:bodyPr>
          <a:lstStyle>
            <a:lvl1pPr indent="0" algn="r">
              <a:lnSpc>
                <a:spcPct val="100000"/>
              </a:lnSpc>
              <a:buNone/>
              <a:tabLst>
                <a:tab algn="l" pos="0"/>
              </a:tabLst>
              <a:defRPr b="1" lang="ru-RU" sz="1470" spc="-1" strike="noStrike">
                <a:solidFill>
                  <a:srgbClr val="ffffff"/>
                </a:solidFill>
                <a:latin typeface="Arial"/>
              </a:defRPr>
            </a:lvl1pPr>
          </a:lstStyle>
          <a:p>
            <a:pPr indent="0" algn="r">
              <a:lnSpc>
                <a:spcPct val="100000"/>
              </a:lnSpc>
              <a:buNone/>
              <a:tabLst>
                <a:tab algn="l" pos="0"/>
              </a:tabLst>
            </a:pPr>
            <a:fld id="{8C4313FB-3802-4300-B87C-42A82FBD2AD4}" type="slidenum">
              <a:rPr b="1" lang="ru-RU" sz="1470" spc="-1" strike="noStrike">
                <a:solidFill>
                  <a:srgbClr val="ffffff"/>
                </a:solidFill>
                <a:latin typeface="Arial"/>
              </a:rPr>
              <a:t>9</a:t>
            </a:fld>
            <a:endParaRPr b="0" lang="ru-RU" sz="1470" spc="-1" strike="noStrike">
              <a:solidFill>
                <a:srgbClr val="000000"/>
              </a:solidFill>
              <a:latin typeface="Times New Roman"/>
            </a:endParaRPr>
          </a:p>
        </p:txBody>
      </p:sp>
      <p:sp>
        <p:nvSpPr>
          <p:cNvPr id="193" name="PlaceHolder 2"/>
          <p:cNvSpPr>
            <a:spLocks noGrp="1"/>
          </p:cNvSpPr>
          <p:nvPr>
            <p:ph type="title"/>
          </p:nvPr>
        </p:nvSpPr>
        <p:spPr>
          <a:xfrm>
            <a:off x="829440" y="90720"/>
            <a:ext cx="10534320" cy="837720"/>
          </a:xfrm>
          <a:prstGeom prst="rect">
            <a:avLst/>
          </a:prstGeom>
          <a:noFill/>
          <a:ln w="0">
            <a:noFill/>
          </a:ln>
        </p:spPr>
        <p:txBody>
          <a:bodyPr anchor="ctr">
            <a:normAutofit/>
          </a:bodyPr>
          <a:p>
            <a:pPr indent="0" algn="ctr">
              <a:lnSpc>
                <a:spcPct val="90000"/>
              </a:lnSpc>
              <a:buNone/>
              <a:tabLst>
                <a:tab algn="l" pos="1079640"/>
              </a:tabLst>
            </a:pPr>
            <a:r>
              <a:rPr b="1" lang="ru-RU" sz="2800" spc="-1" strike="noStrike">
                <a:solidFill>
                  <a:srgbClr val="008cff"/>
                </a:solidFill>
                <a:latin typeface="Arial"/>
              </a:rPr>
              <a:t> </a:t>
            </a:r>
            <a:r>
              <a:rPr b="1" lang="ru-RU" sz="2800" spc="-1" strike="noStrike">
                <a:solidFill>
                  <a:srgbClr val="008cff"/>
                </a:solidFill>
                <a:latin typeface="Arial"/>
              </a:rPr>
              <a:t>Новое о видах разрешенного использования земельных участков</a:t>
            </a:r>
            <a:endParaRPr b="0" lang="ru-RU" sz="2800" spc="-1" strike="noStrike">
              <a:solidFill>
                <a:srgbClr val="008cff"/>
              </a:solidFill>
              <a:latin typeface="Arial"/>
            </a:endParaRPr>
          </a:p>
        </p:txBody>
      </p:sp>
      <p:pic>
        <p:nvPicPr>
          <p:cNvPr id="194" name="Graphic 74" descr=""/>
          <p:cNvPicPr/>
          <p:nvPr/>
        </p:nvPicPr>
        <p:blipFill>
          <a:blip r:embed="rId1"/>
          <a:stretch/>
        </p:blipFill>
        <p:spPr>
          <a:xfrm>
            <a:off x="10755000" y="32040"/>
            <a:ext cx="731880" cy="649800"/>
          </a:xfrm>
          <a:prstGeom prst="rect">
            <a:avLst/>
          </a:prstGeom>
          <a:ln w="0">
            <a:noFill/>
          </a:ln>
        </p:spPr>
      </p:pic>
      <p:sp>
        <p:nvSpPr>
          <p:cNvPr id="195" name="Прямоугольник 21"/>
          <p:cNvSpPr/>
          <p:nvPr/>
        </p:nvSpPr>
        <p:spPr>
          <a:xfrm>
            <a:off x="646560" y="1539000"/>
            <a:ext cx="11304360" cy="4352040"/>
          </a:xfrm>
          <a:prstGeom prst="rect">
            <a:avLst/>
          </a:prstGeom>
          <a:noFill/>
          <a:ln w="0">
            <a:noFill/>
          </a:ln>
        </p:spPr>
        <p:style>
          <a:lnRef idx="0"/>
          <a:fillRef idx="0"/>
          <a:effectRef idx="0"/>
          <a:fontRef idx="minor"/>
        </p:style>
        <p:txBody>
          <a:bodyPr lIns="90000" rIns="90000" tIns="45000" bIns="45000" anchor="t">
            <a:spAutoFit/>
          </a:bodyPr>
          <a:p>
            <a:pPr marL="285840" indent="-285840" algn="just">
              <a:lnSpc>
                <a:spcPct val="100000"/>
              </a:lnSpc>
              <a:spcBef>
                <a:spcPts val="1199"/>
              </a:spcBef>
              <a:buClr>
                <a:srgbClr val="4c4d4b"/>
              </a:buClr>
              <a:buFont typeface="Arial"/>
              <a:buChar char="•"/>
            </a:pPr>
            <a:r>
              <a:rPr b="0" lang="ru-RU" sz="1400" spc="-1" strike="noStrike">
                <a:solidFill>
                  <a:srgbClr val="4c4d4b"/>
                </a:solidFill>
                <a:latin typeface="Times New Roman"/>
                <a:ea typeface="Calibri"/>
              </a:rPr>
              <a:t>Органы государственной власти и органы местного самоуправления, предусмотренные статьей 39.2 ЗК РФ, при подготовке, организации и проведении аукциона по продаже земельного участка, находящегося в государственной или муниципальной собственности, или на право заключения договора аренды такого земельного участка обязаны </a:t>
            </a:r>
            <a:r>
              <a:rPr b="0" lang="ru-RU" sz="1400" spc="-1" strike="noStrike" u="sng">
                <a:solidFill>
                  <a:srgbClr val="4c4d4b"/>
                </a:solidFill>
                <a:uFillTx/>
                <a:latin typeface="Times New Roman"/>
                <a:ea typeface="Calibri"/>
              </a:rPr>
              <a:t>указать в решении о проведении соответствующего аукциона один или несколько основных видов разрешенного использования земельного участка из видов</a:t>
            </a:r>
            <a:r>
              <a:rPr b="0" lang="ru-RU" sz="1400" spc="-1" strike="noStrike">
                <a:solidFill>
                  <a:srgbClr val="4c4d4b"/>
                </a:solidFill>
                <a:latin typeface="Times New Roman"/>
                <a:ea typeface="Calibri"/>
              </a:rPr>
              <a:t>, установленных регламентами использования земель.</a:t>
            </a:r>
            <a:endParaRPr b="0" lang="ru-RU" sz="1400" spc="-1" strike="noStrike">
              <a:solidFill>
                <a:srgbClr val="000000"/>
              </a:solidFill>
              <a:latin typeface="Arial"/>
            </a:endParaRPr>
          </a:p>
          <a:p>
            <a:pPr marL="285840" indent="-285840" algn="just">
              <a:lnSpc>
                <a:spcPct val="100000"/>
              </a:lnSpc>
              <a:spcBef>
                <a:spcPts val="1199"/>
              </a:spcBef>
              <a:buClr>
                <a:srgbClr val="4c4d4b"/>
              </a:buClr>
              <a:buFont typeface="Arial"/>
              <a:buChar char="•"/>
            </a:pPr>
            <a:r>
              <a:rPr b="0" lang="ru-RU" sz="1400" spc="-1" strike="noStrike">
                <a:solidFill>
                  <a:srgbClr val="4c4d4b"/>
                </a:solidFill>
                <a:latin typeface="Times New Roman"/>
                <a:ea typeface="Calibri"/>
              </a:rPr>
              <a:t> </a:t>
            </a:r>
            <a:r>
              <a:rPr b="0" lang="ru-RU" sz="1400" spc="-1" strike="noStrike">
                <a:solidFill>
                  <a:srgbClr val="4c4d4b"/>
                </a:solidFill>
                <a:latin typeface="Times New Roman"/>
                <a:ea typeface="Calibri"/>
              </a:rPr>
              <a:t>В случае, если применительно к земельному участку в ЕГРН отсутствуют сведения об одном или о нескольких видах разрешенного использования, данные органы государственной власти или органы местного самоуправления обязаны обеспечить внесение указанных сведений в ЕГРН до опубликования извещения о проведении соответствующего аукциона.</a:t>
            </a:r>
            <a:endParaRPr b="0" lang="ru-RU" sz="1400" spc="-1" strike="noStrike">
              <a:solidFill>
                <a:srgbClr val="000000"/>
              </a:solidFill>
              <a:latin typeface="Arial"/>
            </a:endParaRPr>
          </a:p>
          <a:p>
            <a:pPr marL="285840" indent="-285840" algn="just">
              <a:lnSpc>
                <a:spcPct val="100000"/>
              </a:lnSpc>
              <a:spcBef>
                <a:spcPts val="1199"/>
              </a:spcBef>
              <a:buClr>
                <a:srgbClr val="4c4d4b"/>
              </a:buClr>
              <a:buFont typeface="Arial"/>
              <a:buChar char="•"/>
            </a:pPr>
            <a:r>
              <a:rPr b="0" lang="ru-RU" sz="1400" spc="-1" strike="noStrike">
                <a:solidFill>
                  <a:srgbClr val="4c4d4b"/>
                </a:solidFill>
                <a:latin typeface="Times New Roman"/>
                <a:ea typeface="Calibri"/>
              </a:rPr>
              <a:t>В случаях проведения аукциона по продаже земельного участка, находящегося в государственной или муниципальной собственности, или на право заключения договора аренды такого земельного участка в соответствии с пунктом 4 статьи 39.11, пунктом 7 статьи 39.18 ЗК РФ в решении об утверждении схемы расположения земельного участка, в решении о проведении соответствующего аукциона указываются </a:t>
            </a:r>
            <a:r>
              <a:rPr b="0" lang="ru-RU" sz="1400" spc="-1" strike="noStrike" u="sng">
                <a:solidFill>
                  <a:srgbClr val="4c4d4b"/>
                </a:solidFill>
                <a:uFillTx/>
                <a:latin typeface="Times New Roman"/>
                <a:ea typeface="Calibri"/>
              </a:rPr>
              <a:t>основной вид разрешенного использования земельного участка, соответствующий цели использования земельного участка, указанной в заявлении о проведении аукциона, заявлении о предварительном согласовании предоставления земельного участка, заявлении о предоставлении земельного участка</a:t>
            </a:r>
            <a:r>
              <a:rPr b="0" lang="ru-RU" sz="1400" spc="-1" strike="noStrike">
                <a:solidFill>
                  <a:srgbClr val="4c4d4b"/>
                </a:solidFill>
                <a:latin typeface="Times New Roman"/>
                <a:ea typeface="Calibri"/>
              </a:rPr>
              <a:t>, или основные виды разрешенного использования земельного участка, соответствующие данной цели, из видов разрешенного использования земельных участков, установленных регламентами использования земель.</a:t>
            </a:r>
            <a:endParaRPr b="0" lang="ru-RU" sz="1400" spc="-1" strike="noStrike">
              <a:solidFill>
                <a:srgbClr val="000000"/>
              </a:solidFill>
              <a:latin typeface="Arial"/>
            </a:endParaRPr>
          </a:p>
          <a:p>
            <a:pPr algn="just">
              <a:lnSpc>
                <a:spcPct val="100000"/>
              </a:lnSpc>
              <a:spcBef>
                <a:spcPts val="1199"/>
              </a:spcBef>
            </a:pPr>
            <a:br>
              <a:rPr sz="1400"/>
            </a:br>
            <a:endParaRPr b="0" lang="ru-RU" sz="1400" spc="-1" strike="noStrike">
              <a:solidFill>
                <a:srgbClr val="000000"/>
              </a:solidFill>
              <a:latin typeface="Arial"/>
            </a:endParaRPr>
          </a:p>
          <a:p>
            <a:pPr algn="just">
              <a:lnSpc>
                <a:spcPct val="100000"/>
              </a:lnSpc>
              <a:spcBef>
                <a:spcPts val="1199"/>
              </a:spcBef>
            </a:pPr>
            <a:endParaRPr b="0" lang="ru-RU" sz="16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6" name="PlaceHolder 1"/>
          <p:cNvSpPr>
            <a:spLocks noGrp="1"/>
          </p:cNvSpPr>
          <p:nvPr>
            <p:ph type="sldNum" idx="14"/>
          </p:nvPr>
        </p:nvSpPr>
        <p:spPr>
          <a:xfrm>
            <a:off x="8744040" y="6334200"/>
            <a:ext cx="2742840" cy="364680"/>
          </a:xfrm>
          <a:prstGeom prst="rect">
            <a:avLst/>
          </a:prstGeom>
          <a:noFill/>
          <a:ln w="0">
            <a:noFill/>
          </a:ln>
        </p:spPr>
        <p:txBody>
          <a:bodyPr anchor="ctr">
            <a:noAutofit/>
          </a:bodyPr>
          <a:lstStyle>
            <a:lvl1pPr indent="0" algn="r">
              <a:lnSpc>
                <a:spcPct val="100000"/>
              </a:lnSpc>
              <a:buNone/>
              <a:tabLst>
                <a:tab algn="l" pos="0"/>
              </a:tabLst>
              <a:defRPr b="1" lang="ru-RU" sz="1470" spc="-1" strike="noStrike">
                <a:solidFill>
                  <a:srgbClr val="ffffff"/>
                </a:solidFill>
                <a:latin typeface="Arial"/>
              </a:defRPr>
            </a:lvl1pPr>
          </a:lstStyle>
          <a:p>
            <a:pPr indent="0" algn="r">
              <a:lnSpc>
                <a:spcPct val="100000"/>
              </a:lnSpc>
              <a:buNone/>
              <a:tabLst>
                <a:tab algn="l" pos="0"/>
              </a:tabLst>
            </a:pPr>
            <a:fld id="{F736A545-C260-4588-8526-3C2EF6407ACA}" type="slidenum">
              <a:rPr b="1" lang="ru-RU" sz="1470" spc="-1" strike="noStrike">
                <a:solidFill>
                  <a:srgbClr val="ffffff"/>
                </a:solidFill>
                <a:latin typeface="Arial"/>
              </a:rPr>
              <a:t>10</a:t>
            </a:fld>
            <a:endParaRPr b="0" lang="ru-RU" sz="1470" spc="-1" strike="noStrike">
              <a:solidFill>
                <a:srgbClr val="000000"/>
              </a:solidFill>
              <a:latin typeface="Times New Roman"/>
            </a:endParaRPr>
          </a:p>
        </p:txBody>
      </p:sp>
      <p:sp>
        <p:nvSpPr>
          <p:cNvPr id="197" name="PlaceHolder 2"/>
          <p:cNvSpPr>
            <a:spLocks noGrp="1"/>
          </p:cNvSpPr>
          <p:nvPr>
            <p:ph type="title"/>
          </p:nvPr>
        </p:nvSpPr>
        <p:spPr>
          <a:xfrm>
            <a:off x="829440" y="90720"/>
            <a:ext cx="10534320" cy="837720"/>
          </a:xfrm>
          <a:prstGeom prst="rect">
            <a:avLst/>
          </a:prstGeom>
          <a:noFill/>
          <a:ln w="0">
            <a:noFill/>
          </a:ln>
        </p:spPr>
        <p:txBody>
          <a:bodyPr anchor="ctr">
            <a:normAutofit/>
          </a:bodyPr>
          <a:p>
            <a:pPr indent="0" algn="ctr">
              <a:lnSpc>
                <a:spcPct val="90000"/>
              </a:lnSpc>
              <a:buNone/>
              <a:tabLst>
                <a:tab algn="l" pos="1079640"/>
              </a:tabLst>
            </a:pPr>
            <a:r>
              <a:rPr b="1" lang="ru-RU" sz="2800" spc="-1" strike="noStrike">
                <a:solidFill>
                  <a:srgbClr val="008cff"/>
                </a:solidFill>
                <a:latin typeface="Arial"/>
              </a:rPr>
              <a:t> </a:t>
            </a:r>
            <a:r>
              <a:rPr b="1" lang="ru-RU" sz="2800" spc="-1" strike="noStrike">
                <a:solidFill>
                  <a:srgbClr val="008cff"/>
                </a:solidFill>
                <a:latin typeface="Arial"/>
              </a:rPr>
              <a:t>Новое о видах разрешенного использования земельных участков</a:t>
            </a:r>
            <a:endParaRPr b="0" lang="ru-RU" sz="2800" spc="-1" strike="noStrike">
              <a:solidFill>
                <a:srgbClr val="008cff"/>
              </a:solidFill>
              <a:latin typeface="Arial"/>
            </a:endParaRPr>
          </a:p>
        </p:txBody>
      </p:sp>
      <p:pic>
        <p:nvPicPr>
          <p:cNvPr id="198" name="Graphic 74" descr=""/>
          <p:cNvPicPr/>
          <p:nvPr/>
        </p:nvPicPr>
        <p:blipFill>
          <a:blip r:embed="rId1"/>
          <a:stretch/>
        </p:blipFill>
        <p:spPr>
          <a:xfrm>
            <a:off x="10755000" y="32040"/>
            <a:ext cx="731880" cy="649800"/>
          </a:xfrm>
          <a:prstGeom prst="rect">
            <a:avLst/>
          </a:prstGeom>
          <a:ln w="0">
            <a:noFill/>
          </a:ln>
        </p:spPr>
      </p:pic>
      <p:sp>
        <p:nvSpPr>
          <p:cNvPr id="199" name="Прямоугольник 21"/>
          <p:cNvSpPr/>
          <p:nvPr/>
        </p:nvSpPr>
        <p:spPr>
          <a:xfrm>
            <a:off x="551520" y="1242360"/>
            <a:ext cx="11304360" cy="343872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ru-RU" sz="1400" spc="-1" strike="noStrike">
                <a:solidFill>
                  <a:srgbClr val="4c4d4b"/>
                </a:solidFill>
                <a:latin typeface="Times New Roman"/>
                <a:ea typeface="Calibri"/>
              </a:rPr>
              <a:t>Органы государственной власти и органы местного самоуправления при предоставлении земельного участка, находящегося в государственной или муниципальной собственности, без проведения торгов </a:t>
            </a:r>
            <a:r>
              <a:rPr b="1" lang="ru-RU" sz="1400" spc="-1" strike="noStrike">
                <a:solidFill>
                  <a:srgbClr val="4c4d4b"/>
                </a:solidFill>
                <a:latin typeface="Times New Roman"/>
                <a:ea typeface="Calibri"/>
              </a:rPr>
              <a:t>указывают</a:t>
            </a:r>
            <a:r>
              <a:rPr b="0" lang="ru-RU" sz="1400" spc="-1" strike="noStrike">
                <a:solidFill>
                  <a:srgbClr val="4c4d4b"/>
                </a:solidFill>
                <a:latin typeface="Times New Roman"/>
                <a:ea typeface="Calibri"/>
              </a:rPr>
              <a:t> в решении о предварительном согласовании предоставления земельного участка, решении о предоставлении земельного участка или договоре:</a:t>
            </a:r>
            <a:br>
              <a:rPr sz="1400"/>
            </a:br>
            <a:endParaRPr b="0" lang="ru-RU" sz="1400" spc="-1" strike="noStrike">
              <a:solidFill>
                <a:srgbClr val="000000"/>
              </a:solidFill>
              <a:latin typeface="Arial"/>
            </a:endParaRPr>
          </a:p>
          <a:p>
            <a:pPr>
              <a:lnSpc>
                <a:spcPct val="100000"/>
              </a:lnSpc>
            </a:pPr>
            <a:r>
              <a:rPr b="0" lang="ru-RU" sz="1400" spc="-1" strike="noStrike">
                <a:solidFill>
                  <a:srgbClr val="4c4d4b"/>
                </a:solidFill>
                <a:latin typeface="Times New Roman"/>
                <a:ea typeface="Calibri"/>
              </a:rPr>
              <a:t>1) основной вид или виды разрешенного использования земельного участка из видов разрешенного использования земельного участка, установленных регламентами использования земель, соответствующие целям использования земельного участка, для которых он предоставляется, за исключением случаев, предусмотренных подпунктами 2 и 3 настоящего пункта, пунктом 10 статьи 39.15 ЗК РФ; </a:t>
            </a:r>
            <a:endParaRPr b="0" lang="ru-RU" sz="1400" spc="-1" strike="noStrike">
              <a:solidFill>
                <a:srgbClr val="000000"/>
              </a:solidFill>
              <a:latin typeface="Arial"/>
            </a:endParaRPr>
          </a:p>
          <a:p>
            <a:pPr>
              <a:lnSpc>
                <a:spcPct val="100000"/>
              </a:lnSpc>
            </a:pPr>
            <a:r>
              <a:rPr b="0" lang="ru-RU" sz="1400" spc="-1" strike="noStrike">
                <a:solidFill>
                  <a:srgbClr val="4c4d4b"/>
                </a:solidFill>
                <a:latin typeface="Times New Roman"/>
                <a:ea typeface="Calibri"/>
              </a:rPr>
              <a:t>2) основной вид или виды разрешенного использования земельного участка, установленные документацией по планировке территории в случае, если установление вида разрешенного использования земельного участка осуществляется такой документацией, или определенные при образовании земельного участка проектом межевания территории; </a:t>
            </a:r>
            <a:endParaRPr b="0" lang="ru-RU" sz="1400" spc="-1" strike="noStrike">
              <a:solidFill>
                <a:srgbClr val="000000"/>
              </a:solidFill>
              <a:latin typeface="Arial"/>
            </a:endParaRPr>
          </a:p>
          <a:p>
            <a:pPr>
              <a:lnSpc>
                <a:spcPct val="100000"/>
              </a:lnSpc>
            </a:pPr>
            <a:r>
              <a:rPr b="0" lang="ru-RU" sz="1400" spc="-1" strike="noStrike">
                <a:solidFill>
                  <a:srgbClr val="4c4d4b"/>
                </a:solidFill>
                <a:latin typeface="Times New Roman"/>
                <a:ea typeface="Calibri"/>
              </a:rPr>
              <a:t>3) основной вид разрешенного использования земельного участка, предусматривающий осуществление пользования недрами независимо от регламента использования земель в случае предоставления земельного участка для указанной цели, при условии, что пользование недрами не противоречит целевому назначению земельного участка и в соответствии с ЗК РФ, другими федеральными законами не установлен запрет на осуществление пользования недрами в границах определенных зон, земель, территорий. </a:t>
            </a:r>
            <a:endParaRPr b="0" lang="ru-RU" sz="1400" spc="-1" strike="noStrike">
              <a:solidFill>
                <a:srgbClr val="000000"/>
              </a:solidFill>
              <a:latin typeface="Arial"/>
            </a:endParaRPr>
          </a:p>
          <a:p>
            <a:pPr algn="just">
              <a:lnSpc>
                <a:spcPct val="100000"/>
              </a:lnSpc>
              <a:spcBef>
                <a:spcPts val="1199"/>
              </a:spcBef>
            </a:pPr>
            <a:endParaRPr b="0" lang="ru-RU" sz="1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0" name="PlaceHolder 1"/>
          <p:cNvSpPr>
            <a:spLocks noGrp="1"/>
          </p:cNvSpPr>
          <p:nvPr>
            <p:ph type="sldNum" idx="15"/>
          </p:nvPr>
        </p:nvSpPr>
        <p:spPr>
          <a:xfrm>
            <a:off x="8744040" y="6334200"/>
            <a:ext cx="2742840" cy="364680"/>
          </a:xfrm>
          <a:prstGeom prst="rect">
            <a:avLst/>
          </a:prstGeom>
          <a:noFill/>
          <a:ln w="0">
            <a:noFill/>
          </a:ln>
        </p:spPr>
        <p:txBody>
          <a:bodyPr anchor="ctr">
            <a:noAutofit/>
          </a:bodyPr>
          <a:lstStyle>
            <a:lvl1pPr indent="0" algn="r">
              <a:lnSpc>
                <a:spcPct val="100000"/>
              </a:lnSpc>
              <a:buNone/>
              <a:tabLst>
                <a:tab algn="l" pos="0"/>
              </a:tabLst>
              <a:defRPr b="1" lang="ru-RU" sz="1470" spc="-1" strike="noStrike">
                <a:solidFill>
                  <a:srgbClr val="ffffff"/>
                </a:solidFill>
                <a:latin typeface="Arial"/>
              </a:defRPr>
            </a:lvl1pPr>
          </a:lstStyle>
          <a:p>
            <a:pPr indent="0" algn="r">
              <a:lnSpc>
                <a:spcPct val="100000"/>
              </a:lnSpc>
              <a:buNone/>
              <a:tabLst>
                <a:tab algn="l" pos="0"/>
              </a:tabLst>
            </a:pPr>
            <a:fld id="{A3BE507E-FB8A-4BCC-87F6-04793DC01722}" type="slidenum">
              <a:rPr b="1" lang="ru-RU" sz="1470" spc="-1" strike="noStrike">
                <a:solidFill>
                  <a:srgbClr val="ffffff"/>
                </a:solidFill>
                <a:latin typeface="Arial"/>
              </a:rPr>
              <a:t>11</a:t>
            </a:fld>
            <a:endParaRPr b="0" lang="ru-RU" sz="1470" spc="-1" strike="noStrike">
              <a:solidFill>
                <a:srgbClr val="000000"/>
              </a:solidFill>
              <a:latin typeface="Times New Roman"/>
            </a:endParaRPr>
          </a:p>
        </p:txBody>
      </p:sp>
      <p:sp>
        <p:nvSpPr>
          <p:cNvPr id="201" name="PlaceHolder 2"/>
          <p:cNvSpPr>
            <a:spLocks noGrp="1"/>
          </p:cNvSpPr>
          <p:nvPr>
            <p:ph type="title"/>
          </p:nvPr>
        </p:nvSpPr>
        <p:spPr>
          <a:xfrm>
            <a:off x="829440" y="90720"/>
            <a:ext cx="10534320" cy="837720"/>
          </a:xfrm>
          <a:prstGeom prst="rect">
            <a:avLst/>
          </a:prstGeom>
          <a:noFill/>
          <a:ln w="0">
            <a:noFill/>
          </a:ln>
        </p:spPr>
        <p:txBody>
          <a:bodyPr anchor="ctr">
            <a:normAutofit/>
          </a:bodyPr>
          <a:p>
            <a:pPr indent="0" algn="ctr">
              <a:lnSpc>
                <a:spcPct val="90000"/>
              </a:lnSpc>
              <a:buNone/>
              <a:tabLst>
                <a:tab algn="l" pos="1079640"/>
              </a:tabLst>
            </a:pPr>
            <a:r>
              <a:rPr b="1" lang="ru-RU" sz="2800" spc="-1" strike="noStrike">
                <a:solidFill>
                  <a:srgbClr val="008cff"/>
                </a:solidFill>
                <a:latin typeface="Arial"/>
              </a:rPr>
              <a:t> </a:t>
            </a:r>
            <a:r>
              <a:rPr b="1" lang="ru-RU" sz="2800" spc="-1" strike="noStrike">
                <a:solidFill>
                  <a:srgbClr val="008cff"/>
                </a:solidFill>
                <a:latin typeface="Arial"/>
              </a:rPr>
              <a:t>Новое о видах разрешенного использования земельных участков</a:t>
            </a:r>
            <a:endParaRPr b="0" lang="ru-RU" sz="2800" spc="-1" strike="noStrike">
              <a:solidFill>
                <a:srgbClr val="008cff"/>
              </a:solidFill>
              <a:latin typeface="Arial"/>
            </a:endParaRPr>
          </a:p>
        </p:txBody>
      </p:sp>
      <p:pic>
        <p:nvPicPr>
          <p:cNvPr id="202" name="Graphic 74" descr=""/>
          <p:cNvPicPr/>
          <p:nvPr/>
        </p:nvPicPr>
        <p:blipFill>
          <a:blip r:embed="rId1"/>
          <a:stretch/>
        </p:blipFill>
        <p:spPr>
          <a:xfrm>
            <a:off x="10755000" y="32040"/>
            <a:ext cx="731880" cy="649800"/>
          </a:xfrm>
          <a:prstGeom prst="rect">
            <a:avLst/>
          </a:prstGeom>
          <a:ln w="0">
            <a:noFill/>
          </a:ln>
        </p:spPr>
      </p:pic>
      <p:sp>
        <p:nvSpPr>
          <p:cNvPr id="203" name="Прямоугольник 21"/>
          <p:cNvSpPr/>
          <p:nvPr/>
        </p:nvSpPr>
        <p:spPr>
          <a:xfrm>
            <a:off x="546120" y="1006920"/>
            <a:ext cx="11084760" cy="5235120"/>
          </a:xfrm>
          <a:prstGeom prst="rect">
            <a:avLst/>
          </a:prstGeom>
          <a:noFill/>
          <a:ln w="0">
            <a:noFill/>
          </a:ln>
        </p:spPr>
        <p:style>
          <a:lnRef idx="0"/>
          <a:fillRef idx="0"/>
          <a:effectRef idx="0"/>
          <a:fontRef idx="minor"/>
        </p:style>
        <p:txBody>
          <a:bodyPr lIns="90000" rIns="90000" tIns="45000" bIns="45000" anchor="t">
            <a:spAutoFit/>
          </a:bodyPr>
          <a:p>
            <a:pPr marL="285840" indent="-285840" algn="ctr">
              <a:lnSpc>
                <a:spcPct val="100000"/>
              </a:lnSpc>
              <a:spcBef>
                <a:spcPts val="1199"/>
              </a:spcBef>
              <a:buClr>
                <a:srgbClr val="4c4d4b"/>
              </a:buClr>
              <a:buFont typeface="Arial"/>
              <a:buChar char="•"/>
            </a:pPr>
            <a:r>
              <a:rPr b="0" lang="ru-RU" sz="1400" spc="-1" strike="noStrike">
                <a:solidFill>
                  <a:srgbClr val="4c4d4b"/>
                </a:solidFill>
                <a:latin typeface="Times New Roman"/>
                <a:ea typeface="Calibri"/>
              </a:rPr>
              <a:t>Целевым назначением и разрешенным использованием образуемых земельных участков признаются целевое назначение и разрешенное использование земельных участков, из которых при разделе, объединении, перераспределении или выделе образуются земельные участки, </a:t>
            </a:r>
            <a:r>
              <a:rPr b="1" lang="ru-RU" sz="1400" spc="-1" strike="noStrike">
                <a:solidFill>
                  <a:srgbClr val="4c4d4b"/>
                </a:solidFill>
                <a:latin typeface="Times New Roman"/>
                <a:ea typeface="Calibri"/>
              </a:rPr>
              <a:t>за исключением случаев</a:t>
            </a:r>
            <a:r>
              <a:rPr b="0" lang="ru-RU" sz="1400" spc="-1" strike="noStrike">
                <a:solidFill>
                  <a:srgbClr val="4c4d4b"/>
                </a:solidFill>
                <a:latin typeface="Times New Roman"/>
                <a:ea typeface="Calibri"/>
              </a:rPr>
              <a:t>, установленных федеральными законами.</a:t>
            </a:r>
            <a:endParaRPr b="0" lang="ru-RU" sz="1400" spc="-1" strike="noStrike">
              <a:solidFill>
                <a:srgbClr val="000000"/>
              </a:solidFill>
              <a:latin typeface="Arial"/>
            </a:endParaRPr>
          </a:p>
          <a:p>
            <a:pPr marL="285840" indent="-285840" algn="ctr">
              <a:lnSpc>
                <a:spcPct val="100000"/>
              </a:lnSpc>
              <a:spcBef>
                <a:spcPts val="1199"/>
              </a:spcBef>
              <a:buClr>
                <a:srgbClr val="4c4d4b"/>
              </a:buClr>
              <a:buFont typeface="Arial"/>
              <a:buChar char="•"/>
            </a:pPr>
            <a:r>
              <a:rPr b="0" lang="ru-RU" sz="1400" spc="-1" strike="noStrike">
                <a:solidFill>
                  <a:srgbClr val="4c4d4b"/>
                </a:solidFill>
                <a:latin typeface="Times New Roman"/>
                <a:ea typeface="Calibri"/>
              </a:rPr>
              <a:t>Видами разрешенного использования образуемых и изменяемых земельных участков признаются виды разрешенного использования таких земельных участков, предусмотренные проектом межевания территории, в следующих случаях:</a:t>
            </a:r>
            <a:br>
              <a:rPr sz="1400"/>
            </a:br>
            <a:r>
              <a:rPr b="0" lang="ru-RU" sz="1400" spc="-1" strike="noStrike">
                <a:solidFill>
                  <a:srgbClr val="4c4d4b"/>
                </a:solidFill>
                <a:latin typeface="Times New Roman"/>
              </a:rPr>
              <a:t> </a:t>
            </a:r>
            <a:endParaRPr b="0" lang="ru-RU" sz="1400" spc="-1" strike="noStrike">
              <a:solidFill>
                <a:srgbClr val="000000"/>
              </a:solidFill>
              <a:latin typeface="Arial"/>
            </a:endParaRPr>
          </a:p>
          <a:p>
            <a:pPr>
              <a:lnSpc>
                <a:spcPct val="100000"/>
              </a:lnSpc>
              <a:tabLst>
                <a:tab algn="l" pos="0"/>
              </a:tabLst>
            </a:pPr>
            <a:r>
              <a:rPr b="0" lang="ru-RU" sz="1400" spc="-1" strike="noStrike">
                <a:solidFill>
                  <a:srgbClr val="4c4d4b"/>
                </a:solidFill>
                <a:latin typeface="Times New Roman"/>
                <a:ea typeface="Calibri"/>
              </a:rPr>
              <a:t>1) если такие земельные участки образуются из земельного участка или земельных участков, предоставленных для комплексного развития территории или расположенных в границах территории, в отношении которой заключен договор о комплексном развитии территории и (или) принято решение о комплексном развитии территории, и такие земельные участки образуются из земель, а также земельных участков, не предоставленных гражданам или юридическим лицам, либо если такое образование осуществляется правообладателем земельного участка или земельных участков, осуществляющим комплексное развитие территории; </a:t>
            </a:r>
            <a:endParaRPr b="0" lang="ru-RU" sz="1400" spc="-1" strike="noStrike">
              <a:solidFill>
                <a:srgbClr val="000000"/>
              </a:solidFill>
              <a:latin typeface="Arial"/>
            </a:endParaRPr>
          </a:p>
          <a:p>
            <a:pPr>
              <a:lnSpc>
                <a:spcPct val="100000"/>
              </a:lnSpc>
              <a:tabLst>
                <a:tab algn="l" pos="0"/>
              </a:tabLst>
            </a:pPr>
            <a:r>
              <a:rPr b="0" lang="ru-RU" sz="1400" spc="-1" strike="noStrike">
                <a:solidFill>
                  <a:srgbClr val="4c4d4b"/>
                </a:solidFill>
                <a:latin typeface="Times New Roman"/>
                <a:ea typeface="Calibri"/>
              </a:rPr>
              <a:t>2) если такие земельные участки образуются из земельного участка, предоставленного садоводческому или огородническому некоммерческому товариществу; </a:t>
            </a:r>
            <a:endParaRPr b="0" lang="ru-RU" sz="1400" spc="-1" strike="noStrike">
              <a:solidFill>
                <a:srgbClr val="000000"/>
              </a:solidFill>
              <a:latin typeface="Arial"/>
            </a:endParaRPr>
          </a:p>
          <a:p>
            <a:pPr>
              <a:lnSpc>
                <a:spcPct val="100000"/>
              </a:lnSpc>
              <a:tabLst>
                <a:tab algn="l" pos="0"/>
              </a:tabLst>
            </a:pPr>
            <a:r>
              <a:rPr b="0" lang="ru-RU" sz="1400" spc="-1" strike="noStrike">
                <a:solidFill>
                  <a:srgbClr val="4c4d4b"/>
                </a:solidFill>
                <a:latin typeface="Times New Roman"/>
                <a:ea typeface="Calibri"/>
              </a:rPr>
              <a:t>3) если такие земельные участки образуются из земельного участка, предоставленного для размещения гаражей в границах территории гаражного назначения; </a:t>
            </a:r>
            <a:endParaRPr b="0" lang="ru-RU" sz="1400" spc="-1" strike="noStrike">
              <a:solidFill>
                <a:srgbClr val="000000"/>
              </a:solidFill>
              <a:latin typeface="Arial"/>
            </a:endParaRPr>
          </a:p>
          <a:p>
            <a:pPr>
              <a:lnSpc>
                <a:spcPct val="100000"/>
              </a:lnSpc>
              <a:tabLst>
                <a:tab algn="l" pos="0"/>
              </a:tabLst>
            </a:pPr>
            <a:r>
              <a:rPr b="0" lang="ru-RU" sz="1400" spc="-1" strike="noStrike">
                <a:solidFill>
                  <a:srgbClr val="4c4d4b"/>
                </a:solidFill>
                <a:latin typeface="Times New Roman"/>
                <a:ea typeface="Calibri"/>
              </a:rPr>
              <a:t>4) если в соответствии с пунктом 5 статьи 14.2 ЗК РФ виды разрешенного использования таких земельных участков устанавливаются документацией по планировке территории (проектом планировки и (или) проектом межевания территории) и такие земельные участки образуются из земель и (или) земельных участков, не предоставленных гражданам или юридическим лицам.</a:t>
            </a:r>
            <a:br>
              <a:rPr sz="1400"/>
            </a:br>
            <a:endParaRPr b="0" lang="ru-RU" sz="1400" spc="-1" strike="noStrike">
              <a:solidFill>
                <a:srgbClr val="000000"/>
              </a:solidFill>
              <a:latin typeface="Arial"/>
            </a:endParaRPr>
          </a:p>
          <a:p>
            <a:pPr>
              <a:lnSpc>
                <a:spcPct val="100000"/>
              </a:lnSpc>
              <a:tabLst>
                <a:tab algn="l" pos="0"/>
              </a:tabLst>
            </a:pPr>
            <a:endParaRPr b="0" lang="ru-RU" sz="1400" spc="-1" strike="noStrike">
              <a:solidFill>
                <a:srgbClr val="000000"/>
              </a:solidFill>
              <a:latin typeface="Arial"/>
            </a:endParaRPr>
          </a:p>
          <a:p>
            <a:pPr algn="ctr">
              <a:lnSpc>
                <a:spcPct val="100000"/>
              </a:lnSpc>
              <a:spcBef>
                <a:spcPts val="1199"/>
              </a:spcBef>
              <a:tabLst>
                <a:tab algn="l" pos="0"/>
              </a:tabLst>
            </a:pPr>
            <a:endParaRPr b="0" lang="ru-RU" sz="1400" spc="-1" strike="noStrike">
              <a:solidFill>
                <a:srgbClr val="000000"/>
              </a:solidFill>
              <a:latin typeface="Arial"/>
            </a:endParaRPr>
          </a:p>
          <a:p>
            <a:pPr algn="just">
              <a:lnSpc>
                <a:spcPct val="100000"/>
              </a:lnSpc>
              <a:spcBef>
                <a:spcPts val="1199"/>
              </a:spcBef>
              <a:tabLst>
                <a:tab algn="l" pos="0"/>
              </a:tabLst>
            </a:pPr>
            <a:endParaRPr b="0" lang="ru-RU" sz="1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04" name="PlaceHolder 1"/>
          <p:cNvSpPr>
            <a:spLocks noGrp="1"/>
          </p:cNvSpPr>
          <p:nvPr>
            <p:ph type="sldNum" idx="16"/>
          </p:nvPr>
        </p:nvSpPr>
        <p:spPr>
          <a:xfrm>
            <a:off x="8744040" y="6334200"/>
            <a:ext cx="2742840" cy="364680"/>
          </a:xfrm>
          <a:prstGeom prst="rect">
            <a:avLst/>
          </a:prstGeom>
          <a:noFill/>
          <a:ln w="0">
            <a:noFill/>
          </a:ln>
        </p:spPr>
        <p:txBody>
          <a:bodyPr anchor="ctr">
            <a:noAutofit/>
          </a:bodyPr>
          <a:lstStyle>
            <a:lvl1pPr indent="0" algn="r">
              <a:lnSpc>
                <a:spcPct val="100000"/>
              </a:lnSpc>
              <a:buNone/>
              <a:tabLst>
                <a:tab algn="l" pos="0"/>
              </a:tabLst>
              <a:defRPr b="1" lang="ru-RU" sz="1470" spc="-1" strike="noStrike">
                <a:solidFill>
                  <a:srgbClr val="ffffff"/>
                </a:solidFill>
                <a:latin typeface="Arial"/>
              </a:defRPr>
            </a:lvl1pPr>
          </a:lstStyle>
          <a:p>
            <a:pPr indent="0" algn="r">
              <a:lnSpc>
                <a:spcPct val="100000"/>
              </a:lnSpc>
              <a:buNone/>
              <a:tabLst>
                <a:tab algn="l" pos="0"/>
              </a:tabLst>
            </a:pPr>
            <a:fld id="{B8E539E7-995B-4241-83C6-C6425D419B43}" type="slidenum">
              <a:rPr b="1" lang="ru-RU" sz="1470" spc="-1" strike="noStrike">
                <a:solidFill>
                  <a:srgbClr val="ffffff"/>
                </a:solidFill>
                <a:latin typeface="Arial"/>
              </a:rPr>
              <a:t>12</a:t>
            </a:fld>
            <a:endParaRPr b="0" lang="ru-RU" sz="1470" spc="-1" strike="noStrike">
              <a:solidFill>
                <a:srgbClr val="000000"/>
              </a:solidFill>
              <a:latin typeface="Times New Roman"/>
            </a:endParaRPr>
          </a:p>
        </p:txBody>
      </p:sp>
      <p:sp>
        <p:nvSpPr>
          <p:cNvPr id="205" name="PlaceHolder 2"/>
          <p:cNvSpPr>
            <a:spLocks noGrp="1"/>
          </p:cNvSpPr>
          <p:nvPr>
            <p:ph type="title"/>
          </p:nvPr>
        </p:nvSpPr>
        <p:spPr>
          <a:xfrm>
            <a:off x="829440" y="90720"/>
            <a:ext cx="10534320" cy="837720"/>
          </a:xfrm>
          <a:prstGeom prst="rect">
            <a:avLst/>
          </a:prstGeom>
          <a:noFill/>
          <a:ln w="0">
            <a:noFill/>
          </a:ln>
        </p:spPr>
        <p:txBody>
          <a:bodyPr anchor="ctr">
            <a:normAutofit/>
          </a:bodyPr>
          <a:p>
            <a:pPr indent="0" algn="ctr">
              <a:lnSpc>
                <a:spcPct val="90000"/>
              </a:lnSpc>
              <a:buNone/>
              <a:tabLst>
                <a:tab algn="l" pos="1079640"/>
              </a:tabLst>
            </a:pPr>
            <a:r>
              <a:rPr b="1" lang="ru-RU" sz="2800" spc="-1" strike="noStrike">
                <a:solidFill>
                  <a:srgbClr val="008cff"/>
                </a:solidFill>
                <a:latin typeface="Arial"/>
              </a:rPr>
              <a:t> </a:t>
            </a:r>
            <a:r>
              <a:rPr b="1" lang="ru-RU" sz="2800" spc="-1" strike="noStrike">
                <a:solidFill>
                  <a:srgbClr val="008cff"/>
                </a:solidFill>
                <a:latin typeface="Arial"/>
              </a:rPr>
              <a:t>Новое о видах разрешенного использования земельных участков</a:t>
            </a:r>
            <a:endParaRPr b="0" lang="ru-RU" sz="2800" spc="-1" strike="noStrike">
              <a:solidFill>
                <a:srgbClr val="008cff"/>
              </a:solidFill>
              <a:latin typeface="Arial"/>
            </a:endParaRPr>
          </a:p>
        </p:txBody>
      </p:sp>
      <p:pic>
        <p:nvPicPr>
          <p:cNvPr id="206" name="Graphic 74" descr=""/>
          <p:cNvPicPr/>
          <p:nvPr/>
        </p:nvPicPr>
        <p:blipFill>
          <a:blip r:embed="rId1"/>
          <a:stretch/>
        </p:blipFill>
        <p:spPr>
          <a:xfrm>
            <a:off x="10755000" y="32040"/>
            <a:ext cx="731880" cy="649800"/>
          </a:xfrm>
          <a:prstGeom prst="rect">
            <a:avLst/>
          </a:prstGeom>
          <a:ln w="0">
            <a:noFill/>
          </a:ln>
        </p:spPr>
      </p:pic>
      <p:sp>
        <p:nvSpPr>
          <p:cNvPr id="207" name="Прямоугольник 21"/>
          <p:cNvSpPr/>
          <p:nvPr/>
        </p:nvSpPr>
        <p:spPr>
          <a:xfrm>
            <a:off x="546120" y="1006920"/>
            <a:ext cx="11084760" cy="4046040"/>
          </a:xfrm>
          <a:prstGeom prst="rect">
            <a:avLst/>
          </a:prstGeom>
          <a:noFill/>
          <a:ln w="0">
            <a:noFill/>
          </a:ln>
        </p:spPr>
        <p:style>
          <a:lnRef idx="0"/>
          <a:fillRef idx="0"/>
          <a:effectRef idx="0"/>
          <a:fontRef idx="minor"/>
        </p:style>
        <p:txBody>
          <a:bodyPr lIns="90000" rIns="90000" tIns="45000" bIns="45000" anchor="t">
            <a:spAutoFit/>
          </a:bodyPr>
          <a:p>
            <a:pPr algn="just">
              <a:lnSpc>
                <a:spcPct val="100000"/>
              </a:lnSpc>
              <a:tabLst>
                <a:tab algn="l" pos="0"/>
              </a:tabLst>
            </a:pPr>
            <a:endParaRPr b="0" lang="ru-RU" sz="1400" spc="-1" strike="noStrike">
              <a:solidFill>
                <a:srgbClr val="000000"/>
              </a:solidFill>
              <a:latin typeface="Arial"/>
            </a:endParaRPr>
          </a:p>
          <a:p>
            <a:pPr algn="just">
              <a:lnSpc>
                <a:spcPct val="100000"/>
              </a:lnSpc>
              <a:tabLst>
                <a:tab algn="l" pos="0"/>
              </a:tabLst>
            </a:pPr>
            <a:endParaRPr b="0" lang="ru-RU" sz="1400" spc="-1" strike="noStrike">
              <a:solidFill>
                <a:srgbClr val="000000"/>
              </a:solidFill>
              <a:latin typeface="Arial"/>
            </a:endParaRPr>
          </a:p>
          <a:p>
            <a:pPr algn="just">
              <a:lnSpc>
                <a:spcPct val="100000"/>
              </a:lnSpc>
              <a:tabLst>
                <a:tab algn="l" pos="0"/>
              </a:tabLst>
            </a:pPr>
            <a:endParaRPr b="0" lang="ru-RU" sz="1400" spc="-1" strike="noStrike">
              <a:solidFill>
                <a:srgbClr val="000000"/>
              </a:solidFill>
              <a:latin typeface="Arial"/>
            </a:endParaRPr>
          </a:p>
          <a:p>
            <a:pPr algn="just">
              <a:lnSpc>
                <a:spcPct val="100000"/>
              </a:lnSpc>
              <a:tabLst>
                <a:tab algn="l" pos="0"/>
              </a:tabLst>
            </a:pPr>
            <a:r>
              <a:rPr b="0" lang="ru-RU" sz="1600" spc="-1" strike="noStrike">
                <a:solidFill>
                  <a:srgbClr val="4c4d4b"/>
                </a:solidFill>
                <a:latin typeface="Times New Roman"/>
                <a:ea typeface="Calibri"/>
              </a:rPr>
              <a:t>В отношении земельного участка, предназначенного для осуществления пользования недрами, вид разрешенного использования, предусматривающий возможность осуществления пользования недрами, </a:t>
            </a:r>
            <a:r>
              <a:rPr b="1" lang="ru-RU" sz="1600" spc="-1" strike="noStrike">
                <a:solidFill>
                  <a:srgbClr val="4c4d4b"/>
                </a:solidFill>
                <a:latin typeface="Times New Roman"/>
                <a:ea typeface="Calibri"/>
              </a:rPr>
              <a:t>устанавливается на основании лицензии на пользование недрами </a:t>
            </a:r>
            <a:r>
              <a:rPr b="0" lang="ru-RU" sz="1600" spc="-1" strike="noStrike">
                <a:solidFill>
                  <a:srgbClr val="4c4d4b"/>
                </a:solidFill>
                <a:latin typeface="Times New Roman"/>
                <a:ea typeface="Calibri"/>
              </a:rPr>
              <a:t>или на основании проектной документации на осуществление пользования недрами, за исключением случаев, если такая деятельность не соответствует целевому назначению земельного участка или если в соответствии с ЗК РФ, другими федеральными законами установлен запрет на осуществление пользования недрами в границах определенных зон, земель, территорий. </a:t>
            </a:r>
            <a:endParaRPr b="0" lang="ru-RU" sz="1600" spc="-1" strike="noStrike">
              <a:solidFill>
                <a:srgbClr val="000000"/>
              </a:solidFill>
              <a:latin typeface="Arial"/>
            </a:endParaRPr>
          </a:p>
          <a:p>
            <a:pPr algn="just">
              <a:lnSpc>
                <a:spcPct val="100000"/>
              </a:lnSpc>
              <a:tabLst>
                <a:tab algn="l" pos="0"/>
              </a:tabLst>
            </a:pPr>
            <a:r>
              <a:rPr b="0" lang="ru-RU" sz="1600" spc="-1" strike="noStrike">
                <a:solidFill>
                  <a:srgbClr val="4c4d4b"/>
                </a:solidFill>
                <a:latin typeface="Times New Roman"/>
                <a:ea typeface="Calibri"/>
              </a:rPr>
              <a:t>Действие положений настоящего пункта распространяется как на образованный земельный участок, так и на земельный участок, который предстоит образовать.</a:t>
            </a:r>
            <a:endParaRPr b="0" lang="ru-RU" sz="1600" spc="-1" strike="noStrike">
              <a:solidFill>
                <a:srgbClr val="000000"/>
              </a:solidFill>
              <a:latin typeface="Arial"/>
            </a:endParaRPr>
          </a:p>
          <a:p>
            <a:pPr algn="just">
              <a:lnSpc>
                <a:spcPct val="100000"/>
              </a:lnSpc>
              <a:tabLst>
                <a:tab algn="l" pos="0"/>
              </a:tabLst>
            </a:pPr>
            <a:br>
              <a:rPr sz="1400"/>
            </a:br>
            <a:endParaRPr b="0" lang="ru-RU" sz="1400" spc="-1" strike="noStrike">
              <a:solidFill>
                <a:srgbClr val="000000"/>
              </a:solidFill>
              <a:latin typeface="Arial"/>
            </a:endParaRPr>
          </a:p>
          <a:p>
            <a:pPr>
              <a:lnSpc>
                <a:spcPct val="100000"/>
              </a:lnSpc>
              <a:tabLst>
                <a:tab algn="l" pos="0"/>
              </a:tabLst>
            </a:pPr>
            <a:endParaRPr b="0" lang="ru-RU" sz="1400" spc="-1" strike="noStrike">
              <a:solidFill>
                <a:srgbClr val="000000"/>
              </a:solidFill>
              <a:latin typeface="Arial"/>
            </a:endParaRPr>
          </a:p>
          <a:p>
            <a:pPr algn="ctr">
              <a:lnSpc>
                <a:spcPct val="100000"/>
              </a:lnSpc>
              <a:spcBef>
                <a:spcPts val="1199"/>
              </a:spcBef>
              <a:tabLst>
                <a:tab algn="l" pos="0"/>
              </a:tabLst>
            </a:pPr>
            <a:endParaRPr b="0" lang="ru-RU" sz="1400" spc="-1" strike="noStrike">
              <a:solidFill>
                <a:srgbClr val="000000"/>
              </a:solidFill>
              <a:latin typeface="Arial"/>
            </a:endParaRPr>
          </a:p>
          <a:p>
            <a:pPr algn="just">
              <a:lnSpc>
                <a:spcPct val="100000"/>
              </a:lnSpc>
              <a:spcBef>
                <a:spcPts val="1199"/>
              </a:spcBef>
              <a:tabLst>
                <a:tab algn="l" pos="0"/>
              </a:tabLst>
            </a:pPr>
            <a:endParaRPr b="0" lang="ru-RU" sz="1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08" name="PlaceHolder 1"/>
          <p:cNvSpPr>
            <a:spLocks noGrp="1"/>
          </p:cNvSpPr>
          <p:nvPr>
            <p:ph type="sldNum" idx="17"/>
          </p:nvPr>
        </p:nvSpPr>
        <p:spPr>
          <a:xfrm>
            <a:off x="8744040" y="6334200"/>
            <a:ext cx="2742840" cy="364680"/>
          </a:xfrm>
          <a:prstGeom prst="rect">
            <a:avLst/>
          </a:prstGeom>
          <a:noFill/>
          <a:ln w="0">
            <a:noFill/>
          </a:ln>
        </p:spPr>
        <p:txBody>
          <a:bodyPr anchor="ctr">
            <a:noAutofit/>
          </a:bodyPr>
          <a:lstStyle>
            <a:lvl1pPr indent="0" algn="r">
              <a:lnSpc>
                <a:spcPct val="100000"/>
              </a:lnSpc>
              <a:buNone/>
              <a:tabLst>
                <a:tab algn="l" pos="0"/>
              </a:tabLst>
              <a:defRPr b="1" lang="ru-RU" sz="1470" spc="-1" strike="noStrike">
                <a:solidFill>
                  <a:srgbClr val="ffffff"/>
                </a:solidFill>
                <a:latin typeface="Arial"/>
              </a:defRPr>
            </a:lvl1pPr>
          </a:lstStyle>
          <a:p>
            <a:pPr indent="0" algn="r">
              <a:lnSpc>
                <a:spcPct val="100000"/>
              </a:lnSpc>
              <a:buNone/>
              <a:tabLst>
                <a:tab algn="l" pos="0"/>
              </a:tabLst>
            </a:pPr>
            <a:fld id="{3FE871DC-896E-420A-AC35-2948199184B8}" type="slidenum">
              <a:rPr b="1" lang="ru-RU" sz="1470" spc="-1" strike="noStrike">
                <a:solidFill>
                  <a:srgbClr val="ffffff"/>
                </a:solidFill>
                <a:latin typeface="Arial"/>
              </a:rPr>
              <a:t>13</a:t>
            </a:fld>
            <a:endParaRPr b="0" lang="ru-RU" sz="1470" spc="-1" strike="noStrike">
              <a:solidFill>
                <a:srgbClr val="000000"/>
              </a:solidFill>
              <a:latin typeface="Times New Roman"/>
            </a:endParaRPr>
          </a:p>
        </p:txBody>
      </p:sp>
      <p:sp>
        <p:nvSpPr>
          <p:cNvPr id="209" name="PlaceHolder 2"/>
          <p:cNvSpPr>
            <a:spLocks noGrp="1"/>
          </p:cNvSpPr>
          <p:nvPr>
            <p:ph type="title"/>
          </p:nvPr>
        </p:nvSpPr>
        <p:spPr>
          <a:xfrm>
            <a:off x="829440" y="90720"/>
            <a:ext cx="10534320" cy="837720"/>
          </a:xfrm>
          <a:prstGeom prst="rect">
            <a:avLst/>
          </a:prstGeom>
          <a:noFill/>
          <a:ln w="0">
            <a:noFill/>
          </a:ln>
        </p:spPr>
        <p:txBody>
          <a:bodyPr anchor="ctr">
            <a:normAutofit/>
          </a:bodyPr>
          <a:p>
            <a:pPr indent="0" algn="ctr">
              <a:lnSpc>
                <a:spcPct val="90000"/>
              </a:lnSpc>
              <a:buNone/>
              <a:tabLst>
                <a:tab algn="l" pos="1079640"/>
              </a:tabLst>
            </a:pPr>
            <a:r>
              <a:rPr b="1" lang="ru-RU" sz="2800" spc="-1" strike="noStrike">
                <a:solidFill>
                  <a:srgbClr val="008cff"/>
                </a:solidFill>
                <a:latin typeface="Arial"/>
              </a:rPr>
              <a:t> </a:t>
            </a:r>
            <a:r>
              <a:rPr b="1" lang="ru-RU" sz="2800" spc="-1" strike="noStrike">
                <a:solidFill>
                  <a:srgbClr val="008cff"/>
                </a:solidFill>
                <a:latin typeface="Arial"/>
              </a:rPr>
              <a:t>Новое о видах разрешенного использования земельных участков</a:t>
            </a:r>
            <a:endParaRPr b="0" lang="ru-RU" sz="2800" spc="-1" strike="noStrike">
              <a:solidFill>
                <a:srgbClr val="008cff"/>
              </a:solidFill>
              <a:latin typeface="Arial"/>
            </a:endParaRPr>
          </a:p>
        </p:txBody>
      </p:sp>
      <p:pic>
        <p:nvPicPr>
          <p:cNvPr id="210" name="Graphic 74" descr=""/>
          <p:cNvPicPr/>
          <p:nvPr/>
        </p:nvPicPr>
        <p:blipFill>
          <a:blip r:embed="rId1"/>
          <a:stretch/>
        </p:blipFill>
        <p:spPr>
          <a:xfrm>
            <a:off x="10755000" y="32040"/>
            <a:ext cx="731880" cy="649800"/>
          </a:xfrm>
          <a:prstGeom prst="rect">
            <a:avLst/>
          </a:prstGeom>
          <a:ln w="0">
            <a:noFill/>
          </a:ln>
        </p:spPr>
      </p:pic>
      <p:sp>
        <p:nvSpPr>
          <p:cNvPr id="211" name="Прямоугольник 21"/>
          <p:cNvSpPr/>
          <p:nvPr/>
        </p:nvSpPr>
        <p:spPr>
          <a:xfrm>
            <a:off x="546120" y="1006920"/>
            <a:ext cx="11084760" cy="6244920"/>
          </a:xfrm>
          <a:prstGeom prst="rect">
            <a:avLst/>
          </a:prstGeom>
          <a:noFill/>
          <a:ln w="0">
            <a:noFill/>
          </a:ln>
        </p:spPr>
        <p:style>
          <a:lnRef idx="0"/>
          <a:fillRef idx="0"/>
          <a:effectRef idx="0"/>
          <a:fontRef idx="minor"/>
        </p:style>
        <p:txBody>
          <a:bodyPr lIns="90000" rIns="90000" tIns="45000" bIns="45000" anchor="t">
            <a:spAutoFit/>
          </a:bodyPr>
          <a:p>
            <a:pPr algn="just">
              <a:lnSpc>
                <a:spcPct val="100000"/>
              </a:lnSpc>
              <a:tabLst>
                <a:tab algn="l" pos="0"/>
              </a:tabLst>
            </a:pPr>
            <a:endParaRPr b="0" lang="ru-RU" sz="1400" spc="-1" strike="noStrike">
              <a:solidFill>
                <a:srgbClr val="000000"/>
              </a:solidFill>
              <a:latin typeface="Arial"/>
            </a:endParaRPr>
          </a:p>
          <a:p>
            <a:pPr algn="just">
              <a:lnSpc>
                <a:spcPct val="100000"/>
              </a:lnSpc>
              <a:tabLst>
                <a:tab algn="l" pos="0"/>
              </a:tabLst>
            </a:pPr>
            <a:endParaRPr b="0" lang="ru-RU" sz="1400" spc="-1" strike="noStrike">
              <a:solidFill>
                <a:srgbClr val="000000"/>
              </a:solidFill>
              <a:latin typeface="Arial"/>
            </a:endParaRPr>
          </a:p>
          <a:p>
            <a:pPr algn="just">
              <a:lnSpc>
                <a:spcPct val="100000"/>
              </a:lnSpc>
              <a:tabLst>
                <a:tab algn="l" pos="0"/>
              </a:tabLst>
            </a:pPr>
            <a:endParaRPr b="0" lang="ru-RU" sz="1400" spc="-1" strike="noStrike">
              <a:solidFill>
                <a:srgbClr val="000000"/>
              </a:solidFill>
              <a:latin typeface="Arial"/>
            </a:endParaRPr>
          </a:p>
          <a:p>
            <a:pPr algn="just">
              <a:lnSpc>
                <a:spcPct val="100000"/>
              </a:lnSpc>
              <a:tabLst>
                <a:tab algn="l" pos="0"/>
              </a:tabLst>
            </a:pPr>
            <a:r>
              <a:rPr b="0" lang="ru-RU" sz="2000" spc="-1" strike="noStrike">
                <a:solidFill>
                  <a:srgbClr val="002060"/>
                </a:solidFill>
                <a:latin typeface="Times New Roman"/>
                <a:ea typeface="Calibri"/>
              </a:rPr>
              <a:t>Видом или видами разрешенного использования земельного участка, образуемого из земельного участка, вид или виды разрешенного использования которого не соответствуют видам разрешенного использования земельных участков, установленным градостроительным регламентом, лесохозяйственным регламентом, положением об особо охраняемой природной территории, признаются по выбору правообладателя земельного участка вид или виды разрешенного использования </a:t>
            </a:r>
            <a:r>
              <a:rPr b="1" lang="ru-RU" sz="2000" spc="-1" strike="noStrike">
                <a:solidFill>
                  <a:srgbClr val="002060"/>
                </a:solidFill>
                <a:latin typeface="Times New Roman"/>
                <a:ea typeface="Calibri"/>
              </a:rPr>
              <a:t>исходного</a:t>
            </a:r>
            <a:r>
              <a:rPr b="0" lang="ru-RU" sz="2000" spc="-1" strike="noStrike">
                <a:solidFill>
                  <a:srgbClr val="002060"/>
                </a:solidFill>
                <a:latin typeface="Times New Roman"/>
                <a:ea typeface="Calibri"/>
              </a:rPr>
              <a:t> земельного участка либо </a:t>
            </a:r>
            <a:r>
              <a:rPr b="1" lang="ru-RU" sz="2000" spc="-1" strike="noStrike">
                <a:solidFill>
                  <a:srgbClr val="002060"/>
                </a:solidFill>
                <a:latin typeface="Times New Roman"/>
                <a:ea typeface="Calibri"/>
              </a:rPr>
              <a:t>вид или виды разрешенного использования земельных участков, установленные регламентами использования земель</a:t>
            </a:r>
            <a:r>
              <a:rPr b="0" lang="ru-RU" sz="2000" spc="-1" strike="noStrike">
                <a:solidFill>
                  <a:srgbClr val="002060"/>
                </a:solidFill>
                <a:latin typeface="Times New Roman"/>
                <a:ea typeface="Calibri"/>
              </a:rPr>
              <a:t>. </a:t>
            </a:r>
            <a:endParaRPr b="0" lang="ru-RU" sz="2000" spc="-1" strike="noStrike">
              <a:solidFill>
                <a:srgbClr val="000000"/>
              </a:solidFill>
              <a:latin typeface="Arial"/>
            </a:endParaRPr>
          </a:p>
          <a:p>
            <a:pPr algn="just">
              <a:lnSpc>
                <a:spcPct val="100000"/>
              </a:lnSpc>
              <a:tabLst>
                <a:tab algn="l" pos="0"/>
              </a:tabLst>
            </a:pPr>
            <a:r>
              <a:rPr b="0" lang="ru-RU" sz="2000" spc="-1" strike="noStrike">
                <a:solidFill>
                  <a:srgbClr val="002060"/>
                </a:solidFill>
                <a:latin typeface="Times New Roman"/>
                <a:ea typeface="Calibri"/>
              </a:rPr>
              <a:t>Положения настоящего пункта применяются </a:t>
            </a:r>
            <a:r>
              <a:rPr b="1" lang="ru-RU" sz="2000" spc="-1" strike="noStrike">
                <a:solidFill>
                  <a:srgbClr val="002060"/>
                </a:solidFill>
                <a:latin typeface="Times New Roman"/>
                <a:ea typeface="Calibri"/>
              </a:rPr>
              <a:t>исключительно</a:t>
            </a:r>
            <a:r>
              <a:rPr b="0" lang="ru-RU" sz="2000" spc="-1" strike="noStrike">
                <a:solidFill>
                  <a:srgbClr val="002060"/>
                </a:solidFill>
                <a:latin typeface="Times New Roman"/>
                <a:ea typeface="Calibri"/>
              </a:rPr>
              <a:t> к земельным участкам, образуемым в результате </a:t>
            </a:r>
            <a:endParaRPr b="0" lang="ru-RU" sz="2000" spc="-1" strike="noStrike">
              <a:solidFill>
                <a:srgbClr val="000000"/>
              </a:solidFill>
              <a:latin typeface="Arial"/>
            </a:endParaRPr>
          </a:p>
          <a:p>
            <a:pPr marL="285840" indent="-285840" algn="just">
              <a:lnSpc>
                <a:spcPct val="100000"/>
              </a:lnSpc>
              <a:buClr>
                <a:srgbClr val="002060"/>
              </a:buClr>
              <a:buFont typeface="OpenSymbol"/>
              <a:buChar char="-"/>
              <a:tabLst>
                <a:tab algn="l" pos="0"/>
              </a:tabLst>
            </a:pPr>
            <a:r>
              <a:rPr b="1" lang="ru-RU" sz="2000" spc="-1" strike="noStrike">
                <a:solidFill>
                  <a:srgbClr val="002060"/>
                </a:solidFill>
                <a:latin typeface="Times New Roman"/>
                <a:ea typeface="Calibri"/>
              </a:rPr>
              <a:t>раздела</a:t>
            </a:r>
            <a:r>
              <a:rPr b="0" lang="ru-RU" sz="2000" spc="-1" strike="noStrike">
                <a:solidFill>
                  <a:srgbClr val="002060"/>
                </a:solidFill>
                <a:latin typeface="Times New Roman"/>
                <a:ea typeface="Calibri"/>
              </a:rPr>
              <a:t> земельного участка либо </a:t>
            </a:r>
            <a:endParaRPr b="0" lang="ru-RU" sz="2000" spc="-1" strike="noStrike">
              <a:solidFill>
                <a:srgbClr val="000000"/>
              </a:solidFill>
              <a:latin typeface="Arial"/>
            </a:endParaRPr>
          </a:p>
          <a:p>
            <a:pPr marL="285840" indent="-285840" algn="just">
              <a:lnSpc>
                <a:spcPct val="100000"/>
              </a:lnSpc>
              <a:buClr>
                <a:srgbClr val="002060"/>
              </a:buClr>
              <a:buFont typeface="OpenSymbol"/>
              <a:buChar char="-"/>
              <a:tabLst>
                <a:tab algn="l" pos="0"/>
              </a:tabLst>
            </a:pPr>
            <a:r>
              <a:rPr b="0" lang="ru-RU" sz="2000" spc="-1" strike="noStrike">
                <a:solidFill>
                  <a:srgbClr val="002060"/>
                </a:solidFill>
                <a:latin typeface="Times New Roman"/>
                <a:ea typeface="Calibri"/>
              </a:rPr>
              <a:t>в результате </a:t>
            </a:r>
            <a:r>
              <a:rPr b="1" lang="ru-RU" sz="2000" spc="-1" strike="noStrike">
                <a:solidFill>
                  <a:srgbClr val="002060"/>
                </a:solidFill>
                <a:latin typeface="Times New Roman"/>
                <a:ea typeface="Calibri"/>
              </a:rPr>
              <a:t>перераспределения земельного участка и земель, находящихся в государственной или муниципальной собственности</a:t>
            </a:r>
            <a:r>
              <a:rPr b="0" lang="ru-RU" sz="2000" spc="-1" strike="noStrike">
                <a:solidFill>
                  <a:srgbClr val="002060"/>
                </a:solidFill>
                <a:latin typeface="Times New Roman"/>
                <a:ea typeface="Calibri"/>
              </a:rPr>
              <a:t>.</a:t>
            </a:r>
            <a:endParaRPr b="0" lang="ru-RU" sz="2000" spc="-1" strike="noStrike">
              <a:solidFill>
                <a:srgbClr val="000000"/>
              </a:solidFill>
              <a:latin typeface="Arial"/>
            </a:endParaRPr>
          </a:p>
          <a:p>
            <a:pPr algn="just">
              <a:lnSpc>
                <a:spcPct val="100000"/>
              </a:lnSpc>
              <a:tabLst>
                <a:tab algn="l" pos="0"/>
              </a:tabLst>
            </a:pPr>
            <a:br>
              <a:rPr sz="1600"/>
            </a:br>
            <a:endParaRPr b="0" lang="ru-RU" sz="1600" spc="-1" strike="noStrike">
              <a:solidFill>
                <a:srgbClr val="000000"/>
              </a:solidFill>
              <a:latin typeface="Arial"/>
            </a:endParaRPr>
          </a:p>
          <a:p>
            <a:pPr algn="just">
              <a:lnSpc>
                <a:spcPct val="100000"/>
              </a:lnSpc>
              <a:tabLst>
                <a:tab algn="l" pos="0"/>
              </a:tabLst>
            </a:pPr>
            <a:br>
              <a:rPr sz="1400"/>
            </a:br>
            <a:endParaRPr b="0" lang="ru-RU" sz="1400" spc="-1" strike="noStrike">
              <a:solidFill>
                <a:srgbClr val="000000"/>
              </a:solidFill>
              <a:latin typeface="Arial"/>
            </a:endParaRPr>
          </a:p>
          <a:p>
            <a:pPr>
              <a:lnSpc>
                <a:spcPct val="100000"/>
              </a:lnSpc>
              <a:tabLst>
                <a:tab algn="l" pos="0"/>
              </a:tabLst>
            </a:pPr>
            <a:endParaRPr b="0" lang="ru-RU" sz="1400" spc="-1" strike="noStrike">
              <a:solidFill>
                <a:srgbClr val="000000"/>
              </a:solidFill>
              <a:latin typeface="Arial"/>
            </a:endParaRPr>
          </a:p>
          <a:p>
            <a:pPr algn="ctr">
              <a:lnSpc>
                <a:spcPct val="100000"/>
              </a:lnSpc>
              <a:spcBef>
                <a:spcPts val="1199"/>
              </a:spcBef>
              <a:tabLst>
                <a:tab algn="l" pos="0"/>
              </a:tabLst>
            </a:pPr>
            <a:endParaRPr b="0" lang="ru-RU" sz="1400" spc="-1" strike="noStrike">
              <a:solidFill>
                <a:srgbClr val="000000"/>
              </a:solidFill>
              <a:latin typeface="Arial"/>
            </a:endParaRPr>
          </a:p>
          <a:p>
            <a:pPr algn="just">
              <a:lnSpc>
                <a:spcPct val="100000"/>
              </a:lnSpc>
              <a:spcBef>
                <a:spcPts val="1199"/>
              </a:spcBef>
              <a:tabLst>
                <a:tab algn="l" pos="0"/>
              </a:tabLst>
            </a:pPr>
            <a:endParaRPr b="0" lang="ru-RU" sz="1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12" name="PlaceHolder 1"/>
          <p:cNvSpPr>
            <a:spLocks noGrp="1"/>
          </p:cNvSpPr>
          <p:nvPr>
            <p:ph type="sldNum" idx="18"/>
          </p:nvPr>
        </p:nvSpPr>
        <p:spPr>
          <a:xfrm>
            <a:off x="8744040" y="6334200"/>
            <a:ext cx="2742840" cy="364680"/>
          </a:xfrm>
          <a:prstGeom prst="rect">
            <a:avLst/>
          </a:prstGeom>
          <a:noFill/>
          <a:ln w="0">
            <a:noFill/>
          </a:ln>
        </p:spPr>
        <p:txBody>
          <a:bodyPr anchor="ctr">
            <a:noAutofit/>
          </a:bodyPr>
          <a:lstStyle>
            <a:lvl1pPr indent="0" algn="r">
              <a:lnSpc>
                <a:spcPct val="100000"/>
              </a:lnSpc>
              <a:buNone/>
              <a:tabLst>
                <a:tab algn="l" pos="0"/>
              </a:tabLst>
              <a:defRPr b="1" lang="ru-RU" sz="1470" spc="-1" strike="noStrike">
                <a:solidFill>
                  <a:srgbClr val="ffffff"/>
                </a:solidFill>
                <a:latin typeface="Arial"/>
              </a:defRPr>
            </a:lvl1pPr>
          </a:lstStyle>
          <a:p>
            <a:pPr indent="0" algn="r">
              <a:lnSpc>
                <a:spcPct val="100000"/>
              </a:lnSpc>
              <a:buNone/>
              <a:tabLst>
                <a:tab algn="l" pos="0"/>
              </a:tabLst>
            </a:pPr>
            <a:fld id="{4D6633F8-476F-4AE1-876A-3BA3C7324562}" type="slidenum">
              <a:rPr b="1" lang="ru-RU" sz="1470" spc="-1" strike="noStrike">
                <a:solidFill>
                  <a:srgbClr val="ffffff"/>
                </a:solidFill>
                <a:latin typeface="Arial"/>
              </a:rPr>
              <a:t>14</a:t>
            </a:fld>
            <a:endParaRPr b="0" lang="ru-RU" sz="1470" spc="-1" strike="noStrike">
              <a:solidFill>
                <a:srgbClr val="000000"/>
              </a:solidFill>
              <a:latin typeface="Times New Roman"/>
            </a:endParaRPr>
          </a:p>
        </p:txBody>
      </p:sp>
      <p:sp>
        <p:nvSpPr>
          <p:cNvPr id="213" name="PlaceHolder 2"/>
          <p:cNvSpPr>
            <a:spLocks noGrp="1"/>
          </p:cNvSpPr>
          <p:nvPr>
            <p:ph type="title"/>
          </p:nvPr>
        </p:nvSpPr>
        <p:spPr>
          <a:xfrm>
            <a:off x="829440" y="90720"/>
            <a:ext cx="10534320" cy="837720"/>
          </a:xfrm>
          <a:prstGeom prst="rect">
            <a:avLst/>
          </a:prstGeom>
          <a:noFill/>
          <a:ln w="0">
            <a:noFill/>
          </a:ln>
        </p:spPr>
        <p:txBody>
          <a:bodyPr anchor="ctr">
            <a:normAutofit/>
          </a:bodyPr>
          <a:p>
            <a:pPr indent="0" algn="ctr">
              <a:lnSpc>
                <a:spcPct val="90000"/>
              </a:lnSpc>
              <a:buNone/>
              <a:tabLst>
                <a:tab algn="l" pos="1079640"/>
              </a:tabLst>
            </a:pPr>
            <a:r>
              <a:rPr b="1" lang="ru-RU" sz="2800" spc="-1" strike="noStrike">
                <a:solidFill>
                  <a:srgbClr val="008cff"/>
                </a:solidFill>
                <a:latin typeface="Arial"/>
              </a:rPr>
              <a:t> </a:t>
            </a:r>
            <a:r>
              <a:rPr b="1" lang="ru-RU" sz="2800" spc="-1" strike="noStrike">
                <a:solidFill>
                  <a:srgbClr val="008cff"/>
                </a:solidFill>
                <a:latin typeface="Arial"/>
              </a:rPr>
              <a:t>Новое о видах разрешенного использования земельных участков</a:t>
            </a:r>
            <a:endParaRPr b="0" lang="ru-RU" sz="2800" spc="-1" strike="noStrike">
              <a:solidFill>
                <a:srgbClr val="008cff"/>
              </a:solidFill>
              <a:latin typeface="Arial"/>
            </a:endParaRPr>
          </a:p>
        </p:txBody>
      </p:sp>
      <p:pic>
        <p:nvPicPr>
          <p:cNvPr id="214" name="Graphic 74" descr=""/>
          <p:cNvPicPr/>
          <p:nvPr/>
        </p:nvPicPr>
        <p:blipFill>
          <a:blip r:embed="rId1"/>
          <a:stretch/>
        </p:blipFill>
        <p:spPr>
          <a:xfrm>
            <a:off x="10755000" y="32040"/>
            <a:ext cx="731880" cy="649800"/>
          </a:xfrm>
          <a:prstGeom prst="rect">
            <a:avLst/>
          </a:prstGeom>
          <a:ln w="0">
            <a:noFill/>
          </a:ln>
        </p:spPr>
      </p:pic>
      <p:sp>
        <p:nvSpPr>
          <p:cNvPr id="215" name="Прямоугольник 21"/>
          <p:cNvSpPr/>
          <p:nvPr/>
        </p:nvSpPr>
        <p:spPr>
          <a:xfrm>
            <a:off x="546120" y="1006920"/>
            <a:ext cx="11084760" cy="6266520"/>
          </a:xfrm>
          <a:prstGeom prst="rect">
            <a:avLst/>
          </a:prstGeom>
          <a:noFill/>
          <a:ln w="0">
            <a:noFill/>
          </a:ln>
        </p:spPr>
        <p:style>
          <a:lnRef idx="0"/>
          <a:fillRef idx="0"/>
          <a:effectRef idx="0"/>
          <a:fontRef idx="minor"/>
        </p:style>
        <p:txBody>
          <a:bodyPr lIns="90000" rIns="90000" tIns="45000" bIns="45000" anchor="t">
            <a:spAutoFit/>
          </a:bodyPr>
          <a:p>
            <a:pPr algn="just">
              <a:lnSpc>
                <a:spcPct val="100000"/>
              </a:lnSpc>
              <a:tabLst>
                <a:tab algn="l" pos="0"/>
              </a:tabLst>
            </a:pPr>
            <a:endParaRPr b="0" lang="ru-RU" sz="1400" spc="-1" strike="noStrike">
              <a:solidFill>
                <a:srgbClr val="000000"/>
              </a:solidFill>
              <a:latin typeface="Arial"/>
            </a:endParaRPr>
          </a:p>
          <a:p>
            <a:pPr algn="just">
              <a:lnSpc>
                <a:spcPct val="100000"/>
              </a:lnSpc>
              <a:tabLst>
                <a:tab algn="l" pos="0"/>
              </a:tabLst>
            </a:pPr>
            <a:endParaRPr b="0" lang="ru-RU" sz="1400" spc="-1" strike="noStrike">
              <a:solidFill>
                <a:srgbClr val="000000"/>
              </a:solidFill>
              <a:latin typeface="Arial"/>
            </a:endParaRPr>
          </a:p>
          <a:p>
            <a:pPr algn="ctr">
              <a:lnSpc>
                <a:spcPct val="100000"/>
              </a:lnSpc>
              <a:tabLst>
                <a:tab algn="l" pos="0"/>
              </a:tabLst>
            </a:pPr>
            <a:r>
              <a:rPr b="0" lang="ru-RU" sz="1600" spc="-1" strike="noStrike">
                <a:solidFill>
                  <a:srgbClr val="002060"/>
                </a:solidFill>
                <a:latin typeface="Arial"/>
                <a:ea typeface="Calibri"/>
              </a:rPr>
              <a:t>Образование земельного участка или земельных участков путем </a:t>
            </a:r>
            <a:r>
              <a:rPr b="1" lang="ru-RU" sz="1600" spc="-1" strike="noStrike">
                <a:solidFill>
                  <a:srgbClr val="002060"/>
                </a:solidFill>
                <a:latin typeface="Arial"/>
                <a:ea typeface="Calibri"/>
              </a:rPr>
              <a:t>объединения или перераспределения земельных участков с разными видами разрешенного использования </a:t>
            </a:r>
            <a:r>
              <a:rPr b="0" lang="ru-RU" sz="1600" spc="-1" strike="noStrike">
                <a:solidFill>
                  <a:srgbClr val="002060"/>
                </a:solidFill>
                <a:latin typeface="Arial"/>
                <a:ea typeface="Calibri"/>
              </a:rPr>
              <a:t>допускается:</a:t>
            </a:r>
            <a:br>
              <a:rPr sz="1600"/>
            </a:br>
            <a:endParaRPr b="0" lang="ru-RU" sz="1600" spc="-1" strike="noStrike">
              <a:solidFill>
                <a:srgbClr val="000000"/>
              </a:solidFill>
              <a:latin typeface="Arial"/>
            </a:endParaRPr>
          </a:p>
          <a:p>
            <a:pPr algn="ctr">
              <a:lnSpc>
                <a:spcPct val="100000"/>
              </a:lnSpc>
              <a:tabLst>
                <a:tab algn="l" pos="0"/>
              </a:tabLst>
            </a:pPr>
            <a:r>
              <a:rPr b="0" lang="ru-RU" sz="1600" spc="-1" strike="noStrike">
                <a:solidFill>
                  <a:srgbClr val="002060"/>
                </a:solidFill>
                <a:latin typeface="Arial"/>
                <a:ea typeface="Calibri"/>
              </a:rPr>
              <a:t>1) если вид или виды разрешенного использования образуемых земельного участка или земельных участков устанавливаются ДПТ; </a:t>
            </a:r>
            <a:endParaRPr b="0" lang="ru-RU" sz="1600" spc="-1" strike="noStrike">
              <a:solidFill>
                <a:srgbClr val="000000"/>
              </a:solidFill>
              <a:latin typeface="Arial"/>
            </a:endParaRPr>
          </a:p>
          <a:p>
            <a:pPr algn="ctr">
              <a:lnSpc>
                <a:spcPct val="100000"/>
              </a:lnSpc>
              <a:tabLst>
                <a:tab algn="l" pos="0"/>
              </a:tabLst>
            </a:pPr>
            <a:r>
              <a:rPr b="0" lang="ru-RU" sz="1600" spc="-1" strike="noStrike">
                <a:solidFill>
                  <a:srgbClr val="002060"/>
                </a:solidFill>
                <a:latin typeface="Arial"/>
                <a:ea typeface="Calibri"/>
              </a:rPr>
              <a:t>2) если образование земельного участка или земельных участков осуществляется в целях изъятия для государственных или муниципальных нужд; </a:t>
            </a:r>
            <a:endParaRPr b="0" lang="ru-RU" sz="1600" spc="-1" strike="noStrike">
              <a:solidFill>
                <a:srgbClr val="000000"/>
              </a:solidFill>
              <a:latin typeface="Arial"/>
            </a:endParaRPr>
          </a:p>
          <a:p>
            <a:pPr algn="ctr">
              <a:lnSpc>
                <a:spcPct val="100000"/>
              </a:lnSpc>
              <a:tabLst>
                <a:tab algn="l" pos="0"/>
              </a:tabLst>
            </a:pPr>
            <a:r>
              <a:rPr b="0" lang="ru-RU" sz="1600" spc="-1" strike="noStrike">
                <a:solidFill>
                  <a:srgbClr val="002060"/>
                </a:solidFill>
                <a:latin typeface="Arial"/>
                <a:ea typeface="Calibri"/>
              </a:rPr>
              <a:t>3) если образуется земельный участок, предназначенный для выполнения работ, связанных с осуществлением пользования недрами; </a:t>
            </a:r>
            <a:endParaRPr b="0" lang="ru-RU" sz="1600" spc="-1" strike="noStrike">
              <a:solidFill>
                <a:srgbClr val="000000"/>
              </a:solidFill>
              <a:latin typeface="Arial"/>
            </a:endParaRPr>
          </a:p>
          <a:p>
            <a:pPr algn="ctr">
              <a:lnSpc>
                <a:spcPct val="100000"/>
              </a:lnSpc>
              <a:tabLst>
                <a:tab algn="l" pos="0"/>
              </a:tabLst>
            </a:pPr>
            <a:r>
              <a:rPr b="0" lang="ru-RU" sz="1600" spc="-1" strike="noStrike">
                <a:solidFill>
                  <a:srgbClr val="002060"/>
                </a:solidFill>
                <a:latin typeface="Arial"/>
                <a:ea typeface="Calibri"/>
              </a:rPr>
              <a:t>4) если земельный участок или земельные участки образуются из земельных участков, находящихся в государственной или муниципальной собственности и не предоставленных гражданам или юридическим лицам, в целях проведения аукционов по продаже таких земельных участков, аукционов на право заключения договоров аренды таких земельных участков или предоставления таких земельных участков без проведения торгов при условии, что исходные земельные участки находятся в границах одной территориальной зоны, одного лесничества или одной особо охраняемой природной территории либо одной функциональной зоны особо охраняемой природной территории (при наличии); </a:t>
            </a:r>
            <a:endParaRPr b="0" lang="ru-RU" sz="1600" spc="-1" strike="noStrike">
              <a:solidFill>
                <a:srgbClr val="000000"/>
              </a:solidFill>
              <a:latin typeface="Arial"/>
            </a:endParaRPr>
          </a:p>
          <a:p>
            <a:pPr algn="just">
              <a:lnSpc>
                <a:spcPct val="100000"/>
              </a:lnSpc>
              <a:tabLst>
                <a:tab algn="l" pos="0"/>
              </a:tabLst>
            </a:pPr>
            <a:br>
              <a:rPr sz="1600"/>
            </a:br>
            <a:endParaRPr b="0" lang="ru-RU" sz="1600" spc="-1" strike="noStrike">
              <a:solidFill>
                <a:srgbClr val="000000"/>
              </a:solidFill>
              <a:latin typeface="Arial"/>
            </a:endParaRPr>
          </a:p>
          <a:p>
            <a:pPr algn="just">
              <a:lnSpc>
                <a:spcPct val="100000"/>
              </a:lnSpc>
              <a:tabLst>
                <a:tab algn="l" pos="0"/>
              </a:tabLst>
            </a:pPr>
            <a:br>
              <a:rPr sz="1400"/>
            </a:br>
            <a:endParaRPr b="0" lang="ru-RU" sz="1400" spc="-1" strike="noStrike">
              <a:solidFill>
                <a:srgbClr val="000000"/>
              </a:solidFill>
              <a:latin typeface="Arial"/>
            </a:endParaRPr>
          </a:p>
          <a:p>
            <a:pPr>
              <a:lnSpc>
                <a:spcPct val="100000"/>
              </a:lnSpc>
              <a:tabLst>
                <a:tab algn="l" pos="0"/>
              </a:tabLst>
            </a:pPr>
            <a:endParaRPr b="0" lang="ru-RU" sz="1400" spc="-1" strike="noStrike">
              <a:solidFill>
                <a:srgbClr val="000000"/>
              </a:solidFill>
              <a:latin typeface="Arial"/>
            </a:endParaRPr>
          </a:p>
          <a:p>
            <a:pPr algn="ctr">
              <a:lnSpc>
                <a:spcPct val="100000"/>
              </a:lnSpc>
              <a:spcBef>
                <a:spcPts val="1199"/>
              </a:spcBef>
              <a:tabLst>
                <a:tab algn="l" pos="0"/>
              </a:tabLst>
            </a:pPr>
            <a:endParaRPr b="0" lang="ru-RU" sz="1400" spc="-1" strike="noStrike">
              <a:solidFill>
                <a:srgbClr val="000000"/>
              </a:solidFill>
              <a:latin typeface="Arial"/>
            </a:endParaRPr>
          </a:p>
          <a:p>
            <a:pPr algn="just">
              <a:lnSpc>
                <a:spcPct val="100000"/>
              </a:lnSpc>
              <a:spcBef>
                <a:spcPts val="1199"/>
              </a:spcBef>
              <a:tabLst>
                <a:tab algn="l" pos="0"/>
              </a:tabLst>
            </a:pPr>
            <a:endParaRPr b="0" lang="ru-RU" sz="1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16" name="PlaceHolder 1"/>
          <p:cNvSpPr>
            <a:spLocks noGrp="1"/>
          </p:cNvSpPr>
          <p:nvPr>
            <p:ph type="sldNum" idx="19"/>
          </p:nvPr>
        </p:nvSpPr>
        <p:spPr>
          <a:xfrm>
            <a:off x="8744040" y="6334200"/>
            <a:ext cx="2742840" cy="364680"/>
          </a:xfrm>
          <a:prstGeom prst="rect">
            <a:avLst/>
          </a:prstGeom>
          <a:noFill/>
          <a:ln w="0">
            <a:noFill/>
          </a:ln>
        </p:spPr>
        <p:txBody>
          <a:bodyPr anchor="ctr">
            <a:noAutofit/>
          </a:bodyPr>
          <a:lstStyle>
            <a:lvl1pPr indent="0" algn="r">
              <a:lnSpc>
                <a:spcPct val="100000"/>
              </a:lnSpc>
              <a:buNone/>
              <a:tabLst>
                <a:tab algn="l" pos="0"/>
              </a:tabLst>
              <a:defRPr b="1" lang="ru-RU" sz="1470" spc="-1" strike="noStrike">
                <a:solidFill>
                  <a:srgbClr val="ffffff"/>
                </a:solidFill>
                <a:latin typeface="Arial"/>
              </a:defRPr>
            </a:lvl1pPr>
          </a:lstStyle>
          <a:p>
            <a:pPr indent="0" algn="r">
              <a:lnSpc>
                <a:spcPct val="100000"/>
              </a:lnSpc>
              <a:buNone/>
              <a:tabLst>
                <a:tab algn="l" pos="0"/>
              </a:tabLst>
            </a:pPr>
            <a:fld id="{87FE3E29-4480-4715-A8AA-80A75BF90BA5}" type="slidenum">
              <a:rPr b="1" lang="ru-RU" sz="1470" spc="-1" strike="noStrike">
                <a:solidFill>
                  <a:srgbClr val="ffffff"/>
                </a:solidFill>
                <a:latin typeface="Arial"/>
              </a:rPr>
              <a:t>15</a:t>
            </a:fld>
            <a:endParaRPr b="0" lang="ru-RU" sz="1470" spc="-1" strike="noStrike">
              <a:solidFill>
                <a:srgbClr val="000000"/>
              </a:solidFill>
              <a:latin typeface="Times New Roman"/>
            </a:endParaRPr>
          </a:p>
        </p:txBody>
      </p:sp>
      <p:sp>
        <p:nvSpPr>
          <p:cNvPr id="217" name="PlaceHolder 2"/>
          <p:cNvSpPr>
            <a:spLocks noGrp="1"/>
          </p:cNvSpPr>
          <p:nvPr>
            <p:ph type="title"/>
          </p:nvPr>
        </p:nvSpPr>
        <p:spPr>
          <a:xfrm>
            <a:off x="829440" y="90720"/>
            <a:ext cx="10534320" cy="837720"/>
          </a:xfrm>
          <a:prstGeom prst="rect">
            <a:avLst/>
          </a:prstGeom>
          <a:noFill/>
          <a:ln w="0">
            <a:noFill/>
          </a:ln>
        </p:spPr>
        <p:txBody>
          <a:bodyPr anchor="ctr">
            <a:normAutofit/>
          </a:bodyPr>
          <a:p>
            <a:pPr indent="0" algn="ctr">
              <a:lnSpc>
                <a:spcPct val="90000"/>
              </a:lnSpc>
              <a:buNone/>
              <a:tabLst>
                <a:tab algn="l" pos="1079640"/>
              </a:tabLst>
            </a:pPr>
            <a:r>
              <a:rPr b="1" lang="ru-RU" sz="2800" spc="-1" strike="noStrike">
                <a:solidFill>
                  <a:srgbClr val="008cff"/>
                </a:solidFill>
                <a:latin typeface="Arial"/>
              </a:rPr>
              <a:t> </a:t>
            </a:r>
            <a:r>
              <a:rPr b="1" lang="ru-RU" sz="2800" spc="-1" strike="noStrike">
                <a:solidFill>
                  <a:srgbClr val="008cff"/>
                </a:solidFill>
                <a:latin typeface="Arial"/>
              </a:rPr>
              <a:t>Новое о видах разрешенного использования земельных участков</a:t>
            </a:r>
            <a:endParaRPr b="0" lang="ru-RU" sz="2800" spc="-1" strike="noStrike">
              <a:solidFill>
                <a:srgbClr val="008cff"/>
              </a:solidFill>
              <a:latin typeface="Arial"/>
            </a:endParaRPr>
          </a:p>
        </p:txBody>
      </p:sp>
      <p:pic>
        <p:nvPicPr>
          <p:cNvPr id="218" name="Graphic 74" descr=""/>
          <p:cNvPicPr/>
          <p:nvPr/>
        </p:nvPicPr>
        <p:blipFill>
          <a:blip r:embed="rId1"/>
          <a:stretch/>
        </p:blipFill>
        <p:spPr>
          <a:xfrm>
            <a:off x="10755000" y="32040"/>
            <a:ext cx="731880" cy="649800"/>
          </a:xfrm>
          <a:prstGeom prst="rect">
            <a:avLst/>
          </a:prstGeom>
          <a:ln w="0">
            <a:noFill/>
          </a:ln>
        </p:spPr>
      </p:pic>
      <p:sp>
        <p:nvSpPr>
          <p:cNvPr id="219" name="Прямоугольник 21"/>
          <p:cNvSpPr/>
          <p:nvPr/>
        </p:nvSpPr>
        <p:spPr>
          <a:xfrm>
            <a:off x="546120" y="1006920"/>
            <a:ext cx="11084760" cy="7483320"/>
          </a:xfrm>
          <a:prstGeom prst="rect">
            <a:avLst/>
          </a:prstGeom>
          <a:noFill/>
          <a:ln w="0">
            <a:noFill/>
          </a:ln>
        </p:spPr>
        <p:style>
          <a:lnRef idx="0"/>
          <a:fillRef idx="0"/>
          <a:effectRef idx="0"/>
          <a:fontRef idx="minor"/>
        </p:style>
        <p:txBody>
          <a:bodyPr lIns="90000" rIns="90000" tIns="45000" bIns="45000" anchor="t">
            <a:spAutoFit/>
          </a:bodyPr>
          <a:p>
            <a:pPr algn="just">
              <a:lnSpc>
                <a:spcPct val="100000"/>
              </a:lnSpc>
              <a:tabLst>
                <a:tab algn="l" pos="0"/>
              </a:tabLst>
            </a:pPr>
            <a:endParaRPr b="0" lang="ru-RU" sz="1400" spc="-1" strike="noStrike">
              <a:solidFill>
                <a:srgbClr val="000000"/>
              </a:solidFill>
              <a:latin typeface="Arial"/>
            </a:endParaRPr>
          </a:p>
          <a:p>
            <a:pPr algn="just">
              <a:lnSpc>
                <a:spcPct val="100000"/>
              </a:lnSpc>
              <a:tabLst>
                <a:tab algn="l" pos="0"/>
              </a:tabLst>
            </a:pPr>
            <a:endParaRPr b="0" lang="ru-RU" sz="1400" spc="-1" strike="noStrike">
              <a:solidFill>
                <a:srgbClr val="000000"/>
              </a:solidFill>
              <a:latin typeface="Arial"/>
            </a:endParaRPr>
          </a:p>
          <a:p>
            <a:pPr algn="ctr">
              <a:lnSpc>
                <a:spcPct val="100000"/>
              </a:lnSpc>
              <a:tabLst>
                <a:tab algn="l" pos="0"/>
              </a:tabLst>
            </a:pPr>
            <a:r>
              <a:rPr b="0" lang="ru-RU" sz="1600" spc="-1" strike="noStrike">
                <a:solidFill>
                  <a:srgbClr val="002060"/>
                </a:solidFill>
                <a:latin typeface="Arial"/>
                <a:ea typeface="Calibri"/>
              </a:rPr>
              <a:t>Образование земельного участка или земельных участков путем </a:t>
            </a:r>
            <a:r>
              <a:rPr b="1" lang="ru-RU" sz="1600" spc="-1" strike="noStrike">
                <a:solidFill>
                  <a:srgbClr val="002060"/>
                </a:solidFill>
                <a:latin typeface="Arial"/>
                <a:ea typeface="Calibri"/>
              </a:rPr>
              <a:t>объединения или перераспределения земельных участков с разными видами разрешенного использования </a:t>
            </a:r>
            <a:r>
              <a:rPr b="0" lang="ru-RU" sz="1600" spc="-1" strike="noStrike">
                <a:solidFill>
                  <a:srgbClr val="002060"/>
                </a:solidFill>
                <a:latin typeface="Arial"/>
                <a:ea typeface="Calibri"/>
              </a:rPr>
              <a:t>допускается:</a:t>
            </a:r>
            <a:br>
              <a:rPr sz="1600"/>
            </a:br>
            <a:endParaRPr b="0" lang="ru-RU" sz="1600" spc="-1" strike="noStrike">
              <a:solidFill>
                <a:srgbClr val="000000"/>
              </a:solidFill>
              <a:latin typeface="Arial"/>
            </a:endParaRPr>
          </a:p>
          <a:p>
            <a:pPr>
              <a:lnSpc>
                <a:spcPct val="100000"/>
              </a:lnSpc>
              <a:tabLst>
                <a:tab algn="l" pos="0"/>
              </a:tabLst>
            </a:pPr>
            <a:r>
              <a:rPr b="0" lang="ru-RU" sz="1600" spc="-1" strike="noStrike">
                <a:solidFill>
                  <a:srgbClr val="002060"/>
                </a:solidFill>
                <a:latin typeface="Arial"/>
                <a:ea typeface="Calibri"/>
              </a:rPr>
              <a:t>-  в иных случаях, не предусмотренных выше случаях, </a:t>
            </a:r>
            <a:r>
              <a:rPr b="1" lang="ru-RU" sz="1600" spc="-1" strike="noStrike">
                <a:solidFill>
                  <a:srgbClr val="002060"/>
                </a:solidFill>
                <a:latin typeface="Arial"/>
                <a:ea typeface="Calibri"/>
              </a:rPr>
              <a:t>при одновременном соблюдении </a:t>
            </a:r>
            <a:r>
              <a:rPr b="0" lang="ru-RU" sz="1600" spc="-1" strike="noStrike">
                <a:solidFill>
                  <a:srgbClr val="002060"/>
                </a:solidFill>
                <a:latin typeface="Arial"/>
                <a:ea typeface="Calibri"/>
              </a:rPr>
              <a:t>следующих условий:</a:t>
            </a:r>
            <a:br>
              <a:rPr sz="1600"/>
            </a:br>
            <a:endParaRPr b="0" lang="ru-RU" sz="1600" spc="-1" strike="noStrike">
              <a:solidFill>
                <a:srgbClr val="000000"/>
              </a:solidFill>
              <a:latin typeface="Arial"/>
            </a:endParaRPr>
          </a:p>
          <a:p>
            <a:pPr>
              <a:lnSpc>
                <a:spcPct val="100000"/>
              </a:lnSpc>
              <a:tabLst>
                <a:tab algn="l" pos="0"/>
              </a:tabLst>
            </a:pPr>
            <a:r>
              <a:rPr b="0" lang="ru-RU" sz="1600" spc="-1" strike="noStrike">
                <a:solidFill>
                  <a:srgbClr val="002060"/>
                </a:solidFill>
                <a:latin typeface="Arial"/>
                <a:ea typeface="Calibri"/>
              </a:rPr>
              <a:t>такие объединение или перераспределение осуществляется собственниками земельных участков, землевладельцами либо гражданами, владеющими земельными участками на праве постоянного (бессрочного) пользования; </a:t>
            </a:r>
            <a:endParaRPr b="0" lang="ru-RU" sz="1600" spc="-1" strike="noStrike">
              <a:solidFill>
                <a:srgbClr val="000000"/>
              </a:solidFill>
              <a:latin typeface="Arial"/>
            </a:endParaRPr>
          </a:p>
          <a:p>
            <a:pPr>
              <a:lnSpc>
                <a:spcPct val="100000"/>
              </a:lnSpc>
              <a:tabLst>
                <a:tab algn="l" pos="0"/>
              </a:tabLst>
            </a:pPr>
            <a:endParaRPr b="0" lang="ru-RU" sz="1600" spc="-1" strike="noStrike">
              <a:solidFill>
                <a:srgbClr val="000000"/>
              </a:solidFill>
              <a:latin typeface="Arial"/>
            </a:endParaRPr>
          </a:p>
          <a:p>
            <a:pPr>
              <a:lnSpc>
                <a:spcPct val="100000"/>
              </a:lnSpc>
              <a:tabLst>
                <a:tab algn="l" pos="0"/>
              </a:tabLst>
            </a:pPr>
            <a:r>
              <a:rPr b="0" lang="ru-RU" sz="1600" spc="-1" strike="noStrike">
                <a:solidFill>
                  <a:srgbClr val="002060"/>
                </a:solidFill>
                <a:latin typeface="Arial"/>
                <a:ea typeface="Calibri"/>
              </a:rPr>
              <a:t>исходные земельные участки находятся в границах </a:t>
            </a:r>
            <a:r>
              <a:rPr b="1" lang="ru-RU" sz="1600" spc="-1" strike="noStrike">
                <a:solidFill>
                  <a:srgbClr val="002060"/>
                </a:solidFill>
                <a:latin typeface="Arial"/>
                <a:ea typeface="Calibri"/>
              </a:rPr>
              <a:t>одной территориальной зоны, одного лесничества или одной особо охраняемой природной территории либо одной функциональной зоны особо охраняемой природной территории</a:t>
            </a:r>
            <a:r>
              <a:rPr b="0" lang="ru-RU" sz="1600" spc="-1" strike="noStrike">
                <a:solidFill>
                  <a:srgbClr val="002060"/>
                </a:solidFill>
                <a:latin typeface="Arial"/>
                <a:ea typeface="Calibri"/>
              </a:rPr>
              <a:t> (при наличии). </a:t>
            </a:r>
            <a:endParaRPr b="0" lang="ru-RU" sz="1600" spc="-1" strike="noStrike">
              <a:solidFill>
                <a:srgbClr val="000000"/>
              </a:solidFill>
              <a:latin typeface="Arial"/>
            </a:endParaRPr>
          </a:p>
          <a:p>
            <a:pPr algn="just">
              <a:lnSpc>
                <a:spcPct val="100000"/>
              </a:lnSpc>
              <a:tabLst>
                <a:tab algn="l" pos="0"/>
              </a:tabLst>
            </a:pPr>
            <a:endParaRPr b="0" lang="ru-RU" sz="1600" spc="-1" strike="noStrike">
              <a:solidFill>
                <a:srgbClr val="000000"/>
              </a:solidFill>
              <a:latin typeface="Arial"/>
            </a:endParaRPr>
          </a:p>
          <a:p>
            <a:pPr algn="just">
              <a:lnSpc>
                <a:spcPct val="100000"/>
              </a:lnSpc>
              <a:tabLst>
                <a:tab algn="l" pos="0"/>
              </a:tabLst>
            </a:pPr>
            <a:r>
              <a:rPr b="0" lang="ru-RU" sz="1600" spc="-1" strike="noStrike">
                <a:solidFill>
                  <a:srgbClr val="002060"/>
                </a:solidFill>
                <a:latin typeface="Arial"/>
                <a:ea typeface="Calibri"/>
              </a:rPr>
              <a:t>В данном случае, видами разрешенного использования образуемых земельных участков признаются </a:t>
            </a:r>
            <a:r>
              <a:rPr b="1" lang="ru-RU" sz="1600" spc="-1" strike="noStrike">
                <a:solidFill>
                  <a:srgbClr val="002060"/>
                </a:solidFill>
                <a:latin typeface="Arial"/>
                <a:ea typeface="Calibri"/>
              </a:rPr>
              <a:t>совокупность</a:t>
            </a:r>
            <a:r>
              <a:rPr b="0" lang="ru-RU" sz="1600" spc="-1" strike="noStrike">
                <a:solidFill>
                  <a:srgbClr val="002060"/>
                </a:solidFill>
                <a:latin typeface="Arial"/>
                <a:ea typeface="Calibri"/>
              </a:rPr>
              <a:t> видов разрешенного использования исходных земельных участков либо по выбору правообладателей земельных участков </a:t>
            </a:r>
            <a:r>
              <a:rPr b="1" lang="ru-RU" sz="1600" spc="-1" strike="noStrike">
                <a:solidFill>
                  <a:srgbClr val="002060"/>
                </a:solidFill>
                <a:latin typeface="Arial"/>
                <a:ea typeface="Calibri"/>
              </a:rPr>
              <a:t>один из видов разрешенного использования исходных </a:t>
            </a:r>
            <a:r>
              <a:rPr b="0" lang="ru-RU" sz="1600" spc="-1" strike="noStrike">
                <a:solidFill>
                  <a:srgbClr val="002060"/>
                </a:solidFill>
                <a:latin typeface="Arial"/>
                <a:ea typeface="Calibri"/>
              </a:rPr>
              <a:t>земельных участков или </a:t>
            </a:r>
            <a:r>
              <a:rPr b="1" lang="ru-RU" sz="1600" spc="-1" strike="noStrike">
                <a:solidFill>
                  <a:srgbClr val="002060"/>
                </a:solidFill>
                <a:latin typeface="Arial"/>
                <a:ea typeface="Calibri"/>
              </a:rPr>
              <a:t>вид или виды разрешенного использования, установленные регламентами использования земель</a:t>
            </a:r>
            <a:r>
              <a:rPr b="0" lang="ru-RU" sz="1600" spc="-1" strike="noStrike">
                <a:solidFill>
                  <a:srgbClr val="002060"/>
                </a:solidFill>
                <a:latin typeface="Arial"/>
                <a:ea typeface="Calibri"/>
              </a:rPr>
              <a:t>.</a:t>
            </a:r>
            <a:endParaRPr b="0" lang="ru-RU" sz="1600" spc="-1" strike="noStrike">
              <a:solidFill>
                <a:srgbClr val="000000"/>
              </a:solidFill>
              <a:latin typeface="Arial"/>
            </a:endParaRPr>
          </a:p>
          <a:p>
            <a:pPr algn="just">
              <a:lnSpc>
                <a:spcPct val="100000"/>
              </a:lnSpc>
              <a:tabLst>
                <a:tab algn="l" pos="0"/>
              </a:tabLst>
            </a:pPr>
            <a:br>
              <a:rPr sz="1600"/>
            </a:br>
            <a:endParaRPr b="0" lang="ru-RU" sz="1600" spc="-1" strike="noStrike">
              <a:solidFill>
                <a:srgbClr val="000000"/>
              </a:solidFill>
              <a:latin typeface="Arial"/>
            </a:endParaRPr>
          </a:p>
          <a:p>
            <a:pPr algn="just">
              <a:lnSpc>
                <a:spcPct val="100000"/>
              </a:lnSpc>
              <a:tabLst>
                <a:tab algn="l" pos="0"/>
              </a:tabLst>
            </a:pPr>
            <a:br>
              <a:rPr sz="1600"/>
            </a:br>
            <a:endParaRPr b="0" lang="ru-RU" sz="1600" spc="-1" strike="noStrike">
              <a:solidFill>
                <a:srgbClr val="000000"/>
              </a:solidFill>
              <a:latin typeface="Arial"/>
            </a:endParaRPr>
          </a:p>
          <a:p>
            <a:pPr algn="just">
              <a:lnSpc>
                <a:spcPct val="100000"/>
              </a:lnSpc>
              <a:tabLst>
                <a:tab algn="l" pos="0"/>
              </a:tabLst>
            </a:pPr>
            <a:br>
              <a:rPr sz="1400"/>
            </a:br>
            <a:endParaRPr b="0" lang="ru-RU" sz="1400" spc="-1" strike="noStrike">
              <a:solidFill>
                <a:srgbClr val="000000"/>
              </a:solidFill>
              <a:latin typeface="Arial"/>
            </a:endParaRPr>
          </a:p>
          <a:p>
            <a:pPr>
              <a:lnSpc>
                <a:spcPct val="100000"/>
              </a:lnSpc>
              <a:tabLst>
                <a:tab algn="l" pos="0"/>
              </a:tabLst>
            </a:pPr>
            <a:endParaRPr b="0" lang="ru-RU" sz="1400" spc="-1" strike="noStrike">
              <a:solidFill>
                <a:srgbClr val="000000"/>
              </a:solidFill>
              <a:latin typeface="Arial"/>
            </a:endParaRPr>
          </a:p>
          <a:p>
            <a:pPr algn="ctr">
              <a:lnSpc>
                <a:spcPct val="100000"/>
              </a:lnSpc>
              <a:spcBef>
                <a:spcPts val="1199"/>
              </a:spcBef>
              <a:tabLst>
                <a:tab algn="l" pos="0"/>
              </a:tabLst>
            </a:pPr>
            <a:endParaRPr b="0" lang="ru-RU" sz="1400" spc="-1" strike="noStrike">
              <a:solidFill>
                <a:srgbClr val="000000"/>
              </a:solidFill>
              <a:latin typeface="Arial"/>
            </a:endParaRPr>
          </a:p>
          <a:p>
            <a:pPr algn="just">
              <a:lnSpc>
                <a:spcPct val="100000"/>
              </a:lnSpc>
              <a:spcBef>
                <a:spcPts val="1199"/>
              </a:spcBef>
              <a:tabLst>
                <a:tab algn="l" pos="0"/>
              </a:tabLst>
            </a:pPr>
            <a:endParaRPr b="0" lang="ru-RU" sz="1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20" name="PlaceHolder 1"/>
          <p:cNvSpPr>
            <a:spLocks noGrp="1"/>
          </p:cNvSpPr>
          <p:nvPr>
            <p:ph type="sldNum" idx="20"/>
          </p:nvPr>
        </p:nvSpPr>
        <p:spPr>
          <a:xfrm>
            <a:off x="8744040" y="6334200"/>
            <a:ext cx="2742840" cy="364680"/>
          </a:xfrm>
          <a:prstGeom prst="rect">
            <a:avLst/>
          </a:prstGeom>
          <a:noFill/>
          <a:ln w="0">
            <a:noFill/>
          </a:ln>
        </p:spPr>
        <p:txBody>
          <a:bodyPr anchor="ctr">
            <a:noAutofit/>
          </a:bodyPr>
          <a:lstStyle>
            <a:lvl1pPr indent="0" algn="r">
              <a:lnSpc>
                <a:spcPct val="100000"/>
              </a:lnSpc>
              <a:buNone/>
              <a:tabLst>
                <a:tab algn="l" pos="0"/>
              </a:tabLst>
              <a:defRPr b="1" lang="ru-RU" sz="1470" spc="-1" strike="noStrike">
                <a:solidFill>
                  <a:srgbClr val="ffffff"/>
                </a:solidFill>
                <a:latin typeface="Arial"/>
              </a:defRPr>
            </a:lvl1pPr>
          </a:lstStyle>
          <a:p>
            <a:pPr indent="0" algn="r">
              <a:lnSpc>
                <a:spcPct val="100000"/>
              </a:lnSpc>
              <a:buNone/>
              <a:tabLst>
                <a:tab algn="l" pos="0"/>
              </a:tabLst>
            </a:pPr>
            <a:fld id="{369C04B2-7F4A-4BCC-94D9-126491D073C5}" type="slidenum">
              <a:rPr b="1" lang="ru-RU" sz="1470" spc="-1" strike="noStrike">
                <a:solidFill>
                  <a:srgbClr val="ffffff"/>
                </a:solidFill>
                <a:latin typeface="Arial"/>
              </a:rPr>
              <a:t>16</a:t>
            </a:fld>
            <a:endParaRPr b="0" lang="ru-RU" sz="1470" spc="-1" strike="noStrike">
              <a:solidFill>
                <a:srgbClr val="000000"/>
              </a:solidFill>
              <a:latin typeface="Times New Roman"/>
            </a:endParaRPr>
          </a:p>
        </p:txBody>
      </p:sp>
      <p:sp>
        <p:nvSpPr>
          <p:cNvPr id="221" name="PlaceHolder 2"/>
          <p:cNvSpPr>
            <a:spLocks noGrp="1"/>
          </p:cNvSpPr>
          <p:nvPr>
            <p:ph type="title"/>
          </p:nvPr>
        </p:nvSpPr>
        <p:spPr>
          <a:xfrm>
            <a:off x="829440" y="90720"/>
            <a:ext cx="10534320" cy="837720"/>
          </a:xfrm>
          <a:prstGeom prst="rect">
            <a:avLst/>
          </a:prstGeom>
          <a:noFill/>
          <a:ln w="0">
            <a:noFill/>
          </a:ln>
        </p:spPr>
        <p:txBody>
          <a:bodyPr anchor="ctr">
            <a:normAutofit/>
          </a:bodyPr>
          <a:p>
            <a:pPr indent="0" algn="ctr">
              <a:lnSpc>
                <a:spcPct val="90000"/>
              </a:lnSpc>
              <a:buNone/>
              <a:tabLst>
                <a:tab algn="l" pos="1079640"/>
              </a:tabLst>
            </a:pPr>
            <a:r>
              <a:rPr b="1" lang="ru-RU" sz="2800" spc="-1" strike="noStrike">
                <a:solidFill>
                  <a:srgbClr val="008cff"/>
                </a:solidFill>
                <a:latin typeface="Arial"/>
              </a:rPr>
              <a:t> </a:t>
            </a:r>
            <a:r>
              <a:rPr b="1" lang="ru-RU" sz="2800" spc="-1" strike="noStrike">
                <a:solidFill>
                  <a:srgbClr val="008cff"/>
                </a:solidFill>
                <a:latin typeface="Arial"/>
              </a:rPr>
              <a:t>Новое о видах разрешенного использования земельных участков</a:t>
            </a:r>
            <a:endParaRPr b="0" lang="ru-RU" sz="2800" spc="-1" strike="noStrike">
              <a:solidFill>
                <a:srgbClr val="008cff"/>
              </a:solidFill>
              <a:latin typeface="Arial"/>
            </a:endParaRPr>
          </a:p>
        </p:txBody>
      </p:sp>
      <p:pic>
        <p:nvPicPr>
          <p:cNvPr id="222" name="Graphic 74" descr=""/>
          <p:cNvPicPr/>
          <p:nvPr/>
        </p:nvPicPr>
        <p:blipFill>
          <a:blip r:embed="rId1"/>
          <a:stretch/>
        </p:blipFill>
        <p:spPr>
          <a:xfrm>
            <a:off x="10755000" y="32040"/>
            <a:ext cx="731880" cy="649800"/>
          </a:xfrm>
          <a:prstGeom prst="rect">
            <a:avLst/>
          </a:prstGeom>
          <a:ln w="0">
            <a:noFill/>
          </a:ln>
        </p:spPr>
      </p:pic>
      <p:sp>
        <p:nvSpPr>
          <p:cNvPr id="223" name="Прямоугольник 21"/>
          <p:cNvSpPr/>
          <p:nvPr/>
        </p:nvSpPr>
        <p:spPr>
          <a:xfrm>
            <a:off x="546120" y="1006920"/>
            <a:ext cx="11084760" cy="7121880"/>
          </a:xfrm>
          <a:prstGeom prst="rect">
            <a:avLst/>
          </a:prstGeom>
          <a:noFill/>
          <a:ln w="0">
            <a:noFill/>
          </a:ln>
        </p:spPr>
        <p:style>
          <a:lnRef idx="0"/>
          <a:fillRef idx="0"/>
          <a:effectRef idx="0"/>
          <a:fontRef idx="minor"/>
        </p:style>
        <p:txBody>
          <a:bodyPr lIns="90000" rIns="90000" tIns="45000" bIns="45000" anchor="t">
            <a:spAutoFit/>
          </a:bodyPr>
          <a:p>
            <a:pPr algn="just">
              <a:lnSpc>
                <a:spcPct val="100000"/>
              </a:lnSpc>
              <a:tabLst>
                <a:tab algn="l" pos="0"/>
              </a:tabLst>
            </a:pPr>
            <a:endParaRPr b="0" lang="ru-RU" sz="1400" spc="-1" strike="noStrike">
              <a:solidFill>
                <a:srgbClr val="000000"/>
              </a:solidFill>
              <a:latin typeface="Arial"/>
            </a:endParaRPr>
          </a:p>
          <a:p>
            <a:pPr algn="just">
              <a:lnSpc>
                <a:spcPct val="100000"/>
              </a:lnSpc>
              <a:tabLst>
                <a:tab algn="l" pos="0"/>
              </a:tabLst>
            </a:pPr>
            <a:endParaRPr b="0" lang="ru-RU" sz="1400" spc="-1" strike="noStrike">
              <a:solidFill>
                <a:srgbClr val="000000"/>
              </a:solidFill>
              <a:latin typeface="Arial"/>
            </a:endParaRPr>
          </a:p>
          <a:p>
            <a:pPr algn="ctr">
              <a:lnSpc>
                <a:spcPct val="100000"/>
              </a:lnSpc>
              <a:tabLst>
                <a:tab algn="l" pos="0"/>
              </a:tabLst>
            </a:pPr>
            <a:r>
              <a:rPr b="0" lang="ru-RU" sz="1400" spc="-1" strike="noStrike">
                <a:solidFill>
                  <a:srgbClr val="002060"/>
                </a:solidFill>
                <a:latin typeface="Times New Roman"/>
                <a:ea typeface="Calibri"/>
              </a:rPr>
              <a:t>Особенности осуществления государственного кадастрового учета и (или) государственной регистрации прав в связи с выбором вида или видов разрешенного использования земельного участка (ст.60.3 218-ФЗ)</a:t>
            </a:r>
            <a:br>
              <a:rPr sz="1400"/>
            </a:br>
            <a:endParaRPr b="0" lang="ru-RU" sz="1400" spc="-1" strike="noStrike">
              <a:solidFill>
                <a:srgbClr val="000000"/>
              </a:solidFill>
              <a:latin typeface="Arial"/>
            </a:endParaRPr>
          </a:p>
          <a:p>
            <a:pPr>
              <a:lnSpc>
                <a:spcPct val="100000"/>
              </a:lnSpc>
              <a:tabLst>
                <a:tab algn="l" pos="0"/>
              </a:tabLst>
            </a:pPr>
            <a:endParaRPr b="0" lang="ru-RU" sz="1400" spc="-1" strike="noStrike">
              <a:solidFill>
                <a:srgbClr val="000000"/>
              </a:solidFill>
              <a:latin typeface="Arial"/>
            </a:endParaRPr>
          </a:p>
          <a:p>
            <a:pPr>
              <a:lnSpc>
                <a:spcPct val="100000"/>
              </a:lnSpc>
              <a:tabLst>
                <a:tab algn="l" pos="0"/>
              </a:tabLst>
            </a:pPr>
            <a:r>
              <a:rPr b="0" lang="ru-RU" sz="1400" spc="-1" strike="noStrike">
                <a:solidFill>
                  <a:srgbClr val="002060"/>
                </a:solidFill>
                <a:latin typeface="Times New Roman"/>
                <a:ea typeface="Calibri"/>
              </a:rPr>
              <a:t>Государственный кадастровый учет в связи с выбором вида или видов разрешенного использования земельного участка осуществляется на основании заявления о внесении в ЕГРН сведений о выбранных основном виде или видах разрешенного использования земельного участка. В предусмотренных федеральным законом случаях государственный кадастровый учет, в том числе в связи с выбором вида или видов разрешенного использования земельного участка, осуществляется на основании данного заявления и прилагаемого к нему одного из следующих документов: </a:t>
            </a:r>
            <a:endParaRPr b="0" lang="ru-RU" sz="1400" spc="-1" strike="noStrike">
              <a:solidFill>
                <a:srgbClr val="000000"/>
              </a:solidFill>
              <a:latin typeface="Arial"/>
            </a:endParaRPr>
          </a:p>
          <a:p>
            <a:pPr>
              <a:lnSpc>
                <a:spcPct val="100000"/>
              </a:lnSpc>
              <a:tabLst>
                <a:tab algn="l" pos="0"/>
              </a:tabLst>
            </a:pPr>
            <a:r>
              <a:rPr b="0" lang="ru-RU" sz="1400" spc="-1" strike="noStrike">
                <a:solidFill>
                  <a:srgbClr val="002060"/>
                </a:solidFill>
                <a:latin typeface="Times New Roman"/>
                <a:ea typeface="Calibri"/>
              </a:rPr>
              <a:t>1) разрешение на условно разрешенный вид использования земельного участка (если такие сведения не были внесены в Единый государственный реестр недвижимости в порядке межведомственного информационного взаимодействия); </a:t>
            </a:r>
            <a:endParaRPr b="0" lang="ru-RU" sz="1400" spc="-1" strike="noStrike">
              <a:solidFill>
                <a:srgbClr val="000000"/>
              </a:solidFill>
              <a:latin typeface="Arial"/>
            </a:endParaRPr>
          </a:p>
          <a:p>
            <a:pPr>
              <a:lnSpc>
                <a:spcPct val="100000"/>
              </a:lnSpc>
              <a:tabLst>
                <a:tab algn="l" pos="0"/>
              </a:tabLst>
            </a:pPr>
            <a:r>
              <a:rPr b="0" lang="ru-RU" sz="1400" spc="-1" strike="noStrike">
                <a:solidFill>
                  <a:srgbClr val="002060"/>
                </a:solidFill>
                <a:latin typeface="Times New Roman"/>
                <a:ea typeface="Calibri"/>
              </a:rPr>
              <a:t>2) утвержденная документация по планировке территории (проект планировки территории и (или) проект межевания территории) и (или) решение о внесении изменений в указанные проекты в случае, если в соответствии с федеральным законом вид разрешенного использования земельного участка, сведения о котором внесены в Единый государственный реестр недвижимости, определяется на основании этой документации по планировке территории; </a:t>
            </a:r>
            <a:endParaRPr b="0" lang="ru-RU" sz="1400" spc="-1" strike="noStrike">
              <a:solidFill>
                <a:srgbClr val="000000"/>
              </a:solidFill>
              <a:latin typeface="Arial"/>
            </a:endParaRPr>
          </a:p>
          <a:p>
            <a:pPr>
              <a:lnSpc>
                <a:spcPct val="100000"/>
              </a:lnSpc>
              <a:tabLst>
                <a:tab algn="l" pos="0"/>
              </a:tabLst>
            </a:pPr>
            <a:r>
              <a:rPr b="0" lang="ru-RU" sz="1400" spc="-1" strike="noStrike">
                <a:solidFill>
                  <a:srgbClr val="002060"/>
                </a:solidFill>
                <a:latin typeface="Times New Roman"/>
                <a:ea typeface="Calibri"/>
              </a:rPr>
              <a:t>3) решение уполномоченного органа государственной власти об установлении или изменении вида разрешенного использования земельного участка в случае, если в соответствии с федеральным законом предусмотрены установление, изменение вида разрешенного использования земельного участка на основании решения данного органа; </a:t>
            </a:r>
            <a:endParaRPr b="0" lang="ru-RU" sz="1400" spc="-1" strike="noStrike">
              <a:solidFill>
                <a:srgbClr val="000000"/>
              </a:solidFill>
              <a:latin typeface="Arial"/>
            </a:endParaRPr>
          </a:p>
          <a:p>
            <a:pPr>
              <a:lnSpc>
                <a:spcPct val="100000"/>
              </a:lnSpc>
              <a:tabLst>
                <a:tab algn="l" pos="0"/>
              </a:tabLst>
            </a:pPr>
            <a:r>
              <a:rPr b="0" lang="ru-RU" sz="1400" spc="-1" strike="noStrike">
                <a:solidFill>
                  <a:srgbClr val="002060"/>
                </a:solidFill>
                <a:latin typeface="Times New Roman"/>
                <a:ea typeface="Calibri"/>
              </a:rPr>
              <a:t>4) предусмотренная законодательством о недрах проектная документация на осуществление пользования недрами или лицензия на пользование недрами. </a:t>
            </a:r>
            <a:endParaRPr b="0" lang="ru-RU" sz="1400" spc="-1" strike="noStrike">
              <a:solidFill>
                <a:srgbClr val="000000"/>
              </a:solidFill>
              <a:latin typeface="Arial"/>
            </a:endParaRPr>
          </a:p>
          <a:p>
            <a:pPr algn="just">
              <a:lnSpc>
                <a:spcPct val="100000"/>
              </a:lnSpc>
              <a:tabLst>
                <a:tab algn="l" pos="0"/>
              </a:tabLst>
            </a:pPr>
            <a:br>
              <a:rPr sz="1600"/>
            </a:br>
            <a:endParaRPr b="0" lang="ru-RU" sz="1600" spc="-1" strike="noStrike">
              <a:solidFill>
                <a:srgbClr val="000000"/>
              </a:solidFill>
              <a:latin typeface="Arial"/>
            </a:endParaRPr>
          </a:p>
          <a:p>
            <a:pPr algn="just">
              <a:lnSpc>
                <a:spcPct val="100000"/>
              </a:lnSpc>
              <a:tabLst>
                <a:tab algn="l" pos="0"/>
              </a:tabLst>
            </a:pPr>
            <a:br>
              <a:rPr sz="1600"/>
            </a:br>
            <a:endParaRPr b="0" lang="ru-RU" sz="1600" spc="-1" strike="noStrike">
              <a:solidFill>
                <a:srgbClr val="000000"/>
              </a:solidFill>
              <a:latin typeface="Arial"/>
            </a:endParaRPr>
          </a:p>
          <a:p>
            <a:pPr algn="just">
              <a:lnSpc>
                <a:spcPct val="100000"/>
              </a:lnSpc>
              <a:tabLst>
                <a:tab algn="l" pos="0"/>
              </a:tabLst>
            </a:pPr>
            <a:br>
              <a:rPr sz="1400"/>
            </a:br>
            <a:endParaRPr b="0" lang="ru-RU" sz="1400" spc="-1" strike="noStrike">
              <a:solidFill>
                <a:srgbClr val="000000"/>
              </a:solidFill>
              <a:latin typeface="Arial"/>
            </a:endParaRPr>
          </a:p>
          <a:p>
            <a:pPr>
              <a:lnSpc>
                <a:spcPct val="100000"/>
              </a:lnSpc>
              <a:tabLst>
                <a:tab algn="l" pos="0"/>
              </a:tabLst>
            </a:pPr>
            <a:endParaRPr b="0" lang="ru-RU" sz="1400" spc="-1" strike="noStrike">
              <a:solidFill>
                <a:srgbClr val="000000"/>
              </a:solidFill>
              <a:latin typeface="Arial"/>
            </a:endParaRPr>
          </a:p>
          <a:p>
            <a:pPr algn="ctr">
              <a:lnSpc>
                <a:spcPct val="100000"/>
              </a:lnSpc>
              <a:spcBef>
                <a:spcPts val="1199"/>
              </a:spcBef>
              <a:tabLst>
                <a:tab algn="l" pos="0"/>
              </a:tabLst>
            </a:pPr>
            <a:endParaRPr b="0" lang="ru-RU" sz="1400" spc="-1" strike="noStrike">
              <a:solidFill>
                <a:srgbClr val="000000"/>
              </a:solidFill>
              <a:latin typeface="Arial"/>
            </a:endParaRPr>
          </a:p>
          <a:p>
            <a:pPr algn="just">
              <a:lnSpc>
                <a:spcPct val="100000"/>
              </a:lnSpc>
              <a:spcBef>
                <a:spcPts val="1199"/>
              </a:spcBef>
              <a:tabLst>
                <a:tab algn="l" pos="0"/>
              </a:tabLst>
            </a:pPr>
            <a:endParaRPr b="0" lang="ru-RU" sz="1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24" name="PlaceHolder 1"/>
          <p:cNvSpPr>
            <a:spLocks noGrp="1"/>
          </p:cNvSpPr>
          <p:nvPr>
            <p:ph type="sldNum" idx="21"/>
          </p:nvPr>
        </p:nvSpPr>
        <p:spPr>
          <a:xfrm>
            <a:off x="8744040" y="6334200"/>
            <a:ext cx="2742840" cy="364680"/>
          </a:xfrm>
          <a:prstGeom prst="rect">
            <a:avLst/>
          </a:prstGeom>
          <a:noFill/>
          <a:ln w="0">
            <a:noFill/>
          </a:ln>
        </p:spPr>
        <p:txBody>
          <a:bodyPr anchor="ctr">
            <a:noAutofit/>
          </a:bodyPr>
          <a:lstStyle>
            <a:lvl1pPr indent="0" algn="r">
              <a:lnSpc>
                <a:spcPct val="100000"/>
              </a:lnSpc>
              <a:buNone/>
              <a:tabLst>
                <a:tab algn="l" pos="0"/>
              </a:tabLst>
              <a:defRPr b="1" lang="ru-RU" sz="1470" spc="-1" strike="noStrike">
                <a:solidFill>
                  <a:srgbClr val="ffffff"/>
                </a:solidFill>
                <a:latin typeface="Arial"/>
              </a:defRPr>
            </a:lvl1pPr>
          </a:lstStyle>
          <a:p>
            <a:pPr indent="0" algn="r">
              <a:lnSpc>
                <a:spcPct val="100000"/>
              </a:lnSpc>
              <a:buNone/>
              <a:tabLst>
                <a:tab algn="l" pos="0"/>
              </a:tabLst>
            </a:pPr>
            <a:fld id="{ECB37CC6-4EAC-4863-85A6-C588851A0239}" type="slidenum">
              <a:rPr b="1" lang="ru-RU" sz="1470" spc="-1" strike="noStrike">
                <a:solidFill>
                  <a:srgbClr val="ffffff"/>
                </a:solidFill>
                <a:latin typeface="Arial"/>
              </a:rPr>
              <a:t>17</a:t>
            </a:fld>
            <a:endParaRPr b="0" lang="ru-RU" sz="1470" spc="-1" strike="noStrike">
              <a:solidFill>
                <a:srgbClr val="000000"/>
              </a:solidFill>
              <a:latin typeface="Times New Roman"/>
            </a:endParaRPr>
          </a:p>
        </p:txBody>
      </p:sp>
      <p:sp>
        <p:nvSpPr>
          <p:cNvPr id="225" name="PlaceHolder 2"/>
          <p:cNvSpPr>
            <a:spLocks noGrp="1"/>
          </p:cNvSpPr>
          <p:nvPr>
            <p:ph type="title"/>
          </p:nvPr>
        </p:nvSpPr>
        <p:spPr>
          <a:xfrm>
            <a:off x="829440" y="90720"/>
            <a:ext cx="10534320" cy="837720"/>
          </a:xfrm>
          <a:prstGeom prst="rect">
            <a:avLst/>
          </a:prstGeom>
          <a:noFill/>
          <a:ln w="0">
            <a:noFill/>
          </a:ln>
        </p:spPr>
        <p:txBody>
          <a:bodyPr anchor="ctr">
            <a:normAutofit/>
          </a:bodyPr>
          <a:p>
            <a:pPr indent="0" algn="ctr">
              <a:lnSpc>
                <a:spcPct val="90000"/>
              </a:lnSpc>
              <a:buNone/>
              <a:tabLst>
                <a:tab algn="l" pos="1079640"/>
              </a:tabLst>
            </a:pPr>
            <a:r>
              <a:rPr b="1" lang="ru-RU" sz="2800" spc="-1" strike="noStrike">
                <a:solidFill>
                  <a:srgbClr val="008cff"/>
                </a:solidFill>
                <a:latin typeface="Arial"/>
              </a:rPr>
              <a:t> </a:t>
            </a:r>
            <a:r>
              <a:rPr b="1" lang="ru-RU" sz="2800" spc="-1" strike="noStrike">
                <a:solidFill>
                  <a:srgbClr val="008cff"/>
                </a:solidFill>
                <a:latin typeface="Arial"/>
              </a:rPr>
              <a:t>Новое о видах разрешенного использования земельных участков</a:t>
            </a:r>
            <a:endParaRPr b="0" lang="ru-RU" sz="2800" spc="-1" strike="noStrike">
              <a:solidFill>
                <a:srgbClr val="008cff"/>
              </a:solidFill>
              <a:latin typeface="Arial"/>
            </a:endParaRPr>
          </a:p>
        </p:txBody>
      </p:sp>
      <p:pic>
        <p:nvPicPr>
          <p:cNvPr id="226" name="Graphic 74" descr=""/>
          <p:cNvPicPr/>
          <p:nvPr/>
        </p:nvPicPr>
        <p:blipFill>
          <a:blip r:embed="rId1"/>
          <a:stretch/>
        </p:blipFill>
        <p:spPr>
          <a:xfrm>
            <a:off x="10755000" y="32040"/>
            <a:ext cx="731880" cy="649800"/>
          </a:xfrm>
          <a:prstGeom prst="rect">
            <a:avLst/>
          </a:prstGeom>
          <a:ln w="0">
            <a:noFill/>
          </a:ln>
        </p:spPr>
      </p:pic>
      <p:sp>
        <p:nvSpPr>
          <p:cNvPr id="227" name="Прямоугольник 21"/>
          <p:cNvSpPr/>
          <p:nvPr/>
        </p:nvSpPr>
        <p:spPr>
          <a:xfrm>
            <a:off x="546120" y="1006920"/>
            <a:ext cx="11084760" cy="7548120"/>
          </a:xfrm>
          <a:prstGeom prst="rect">
            <a:avLst/>
          </a:prstGeom>
          <a:noFill/>
          <a:ln w="0">
            <a:noFill/>
          </a:ln>
        </p:spPr>
        <p:style>
          <a:lnRef idx="0"/>
          <a:fillRef idx="0"/>
          <a:effectRef idx="0"/>
          <a:fontRef idx="minor"/>
        </p:style>
        <p:txBody>
          <a:bodyPr lIns="90000" rIns="90000" tIns="45000" bIns="45000" anchor="t">
            <a:spAutoFit/>
          </a:bodyPr>
          <a:p>
            <a:pPr algn="just">
              <a:lnSpc>
                <a:spcPct val="100000"/>
              </a:lnSpc>
              <a:tabLst>
                <a:tab algn="l" pos="0"/>
              </a:tabLst>
            </a:pPr>
            <a:endParaRPr b="0" lang="ru-RU" sz="1400" spc="-1" strike="noStrike">
              <a:solidFill>
                <a:srgbClr val="000000"/>
              </a:solidFill>
              <a:latin typeface="Arial"/>
            </a:endParaRPr>
          </a:p>
          <a:p>
            <a:pPr algn="just">
              <a:lnSpc>
                <a:spcPct val="100000"/>
              </a:lnSpc>
              <a:tabLst>
                <a:tab algn="l" pos="0"/>
              </a:tabLst>
            </a:pPr>
            <a:endParaRPr b="0" lang="ru-RU" sz="1400" spc="-1" strike="noStrike">
              <a:solidFill>
                <a:srgbClr val="000000"/>
              </a:solidFill>
              <a:latin typeface="Arial"/>
            </a:endParaRPr>
          </a:p>
          <a:p>
            <a:pPr algn="ctr">
              <a:lnSpc>
                <a:spcPct val="100000"/>
              </a:lnSpc>
              <a:tabLst>
                <a:tab algn="l" pos="0"/>
              </a:tabLst>
            </a:pPr>
            <a:r>
              <a:rPr b="0" lang="ru-RU" sz="1400" spc="-1" strike="noStrike">
                <a:solidFill>
                  <a:srgbClr val="002060"/>
                </a:solidFill>
                <a:latin typeface="Times New Roman"/>
                <a:ea typeface="Calibri"/>
              </a:rPr>
              <a:t>Особенности осуществления государственного кадастрового учета и (или) государственной регистрации прав в связи с выбором вида или видов разрешенного использования земельного участка (ст.60.3 218-ФЗ)</a:t>
            </a:r>
            <a:br>
              <a:rPr sz="1400"/>
            </a:br>
            <a:endParaRPr b="0" lang="ru-RU" sz="1400" spc="-1" strike="noStrike">
              <a:solidFill>
                <a:srgbClr val="000000"/>
              </a:solidFill>
              <a:latin typeface="Arial"/>
            </a:endParaRPr>
          </a:p>
          <a:p>
            <a:pPr>
              <a:lnSpc>
                <a:spcPct val="100000"/>
              </a:lnSpc>
              <a:tabLst>
                <a:tab algn="l" pos="0"/>
              </a:tabLst>
            </a:pPr>
            <a:endParaRPr b="0" lang="ru-RU" sz="1400" spc="-1" strike="noStrike">
              <a:solidFill>
                <a:srgbClr val="000000"/>
              </a:solidFill>
              <a:latin typeface="Arial"/>
            </a:endParaRPr>
          </a:p>
          <a:p>
            <a:pPr>
              <a:lnSpc>
                <a:spcPct val="100000"/>
              </a:lnSpc>
              <a:tabLst>
                <a:tab algn="l" pos="0"/>
              </a:tabLst>
            </a:pPr>
            <a:r>
              <a:rPr b="0" lang="ru-RU" sz="1400" spc="-1" strike="noStrike">
                <a:solidFill>
                  <a:srgbClr val="002060"/>
                </a:solidFill>
                <a:latin typeface="Times New Roman"/>
                <a:ea typeface="Calibri"/>
              </a:rPr>
              <a:t>Сведения об основном виде или о видах разрешенного использования образуемого земельного участка подлежат внесению в ЕГРН при осуществлении государственного кадастрового учета или государственного кадастрового учета и государственной регистрации прав на образуемый земельный участок на основании межевого плана земельного участка (земельных участков), подготовленного для образования земельного участка, и (или) в соответствии:</a:t>
            </a:r>
            <a:br>
              <a:rPr sz="1400"/>
            </a:br>
            <a:endParaRPr b="0" lang="ru-RU" sz="1400" spc="-1" strike="noStrike">
              <a:solidFill>
                <a:srgbClr val="000000"/>
              </a:solidFill>
              <a:latin typeface="Arial"/>
            </a:endParaRPr>
          </a:p>
          <a:p>
            <a:pPr marL="343080" indent="-343080">
              <a:lnSpc>
                <a:spcPct val="100000"/>
              </a:lnSpc>
              <a:buClr>
                <a:srgbClr val="002060"/>
              </a:buClr>
              <a:buFont typeface="OpenSymbol"/>
              <a:buAutoNum type="arabicParenR"/>
              <a:tabLst>
                <a:tab algn="l" pos="0"/>
              </a:tabLst>
            </a:pPr>
            <a:r>
              <a:rPr b="0" lang="ru-RU" sz="1400" spc="-1" strike="noStrike">
                <a:solidFill>
                  <a:srgbClr val="002060"/>
                </a:solidFill>
                <a:latin typeface="Times New Roman"/>
                <a:ea typeface="Calibri"/>
              </a:rPr>
              <a:t>с утвержденным проектом межевания территории в случае, если в соответствии с федеральным законом вид разрешенного использования земельного участка определяется на основании проекта межевания территории;</a:t>
            </a:r>
            <a:endParaRPr b="0" lang="ru-RU" sz="1400" spc="-1" strike="noStrike">
              <a:solidFill>
                <a:srgbClr val="000000"/>
              </a:solidFill>
              <a:latin typeface="Arial"/>
            </a:endParaRPr>
          </a:p>
          <a:p>
            <a:pPr marL="343080" indent="-343080">
              <a:lnSpc>
                <a:spcPct val="100000"/>
              </a:lnSpc>
              <a:buClr>
                <a:srgbClr val="002060"/>
              </a:buClr>
              <a:buFont typeface="OpenSymbol"/>
              <a:buAutoNum type="arabicParenR"/>
              <a:tabLst>
                <a:tab algn="l" pos="0"/>
              </a:tabLst>
            </a:pPr>
            <a:r>
              <a:rPr b="0" lang="ru-RU" sz="1400" spc="-1" strike="noStrike">
                <a:solidFill>
                  <a:srgbClr val="002060"/>
                </a:solidFill>
                <a:latin typeface="Times New Roman"/>
                <a:ea typeface="Calibri"/>
              </a:rPr>
              <a:t>с утвержденной схемой расположения земельного участка или земельных участков на кадастровом плане территории; </a:t>
            </a:r>
            <a:endParaRPr b="0" lang="ru-RU" sz="1400" spc="-1" strike="noStrike">
              <a:solidFill>
                <a:srgbClr val="000000"/>
              </a:solidFill>
              <a:latin typeface="Arial"/>
            </a:endParaRPr>
          </a:p>
          <a:p>
            <a:pPr marL="343080" indent="-343080">
              <a:lnSpc>
                <a:spcPct val="100000"/>
              </a:lnSpc>
              <a:buClr>
                <a:srgbClr val="002060"/>
              </a:buClr>
              <a:buFont typeface="OpenSymbol"/>
              <a:buAutoNum type="arabicParenR"/>
              <a:tabLst>
                <a:tab algn="l" pos="0"/>
              </a:tabLst>
            </a:pPr>
            <a:r>
              <a:rPr b="0" lang="ru-RU" sz="1400" spc="-1" strike="noStrike">
                <a:solidFill>
                  <a:srgbClr val="002060"/>
                </a:solidFill>
                <a:latin typeface="Times New Roman"/>
                <a:ea typeface="Calibri"/>
              </a:rPr>
              <a:t>с утвержденной проектной документацией лесного участка. </a:t>
            </a:r>
            <a:endParaRPr b="0" lang="ru-RU" sz="1400" spc="-1" strike="noStrike">
              <a:solidFill>
                <a:srgbClr val="000000"/>
              </a:solidFill>
              <a:latin typeface="Arial"/>
            </a:endParaRPr>
          </a:p>
          <a:p>
            <a:pPr>
              <a:lnSpc>
                <a:spcPct val="100000"/>
              </a:lnSpc>
              <a:tabLst>
                <a:tab algn="l" pos="0"/>
              </a:tabLst>
            </a:pPr>
            <a:endParaRPr b="0" lang="ru-RU" sz="1400" spc="-1" strike="noStrike">
              <a:solidFill>
                <a:srgbClr val="000000"/>
              </a:solidFill>
              <a:latin typeface="Arial"/>
            </a:endParaRPr>
          </a:p>
          <a:p>
            <a:pPr>
              <a:lnSpc>
                <a:spcPct val="100000"/>
              </a:lnSpc>
              <a:tabLst>
                <a:tab algn="l" pos="0"/>
              </a:tabLst>
            </a:pPr>
            <a:endParaRPr b="0" lang="ru-RU" sz="1400" spc="-1" strike="noStrike">
              <a:solidFill>
                <a:srgbClr val="000000"/>
              </a:solidFill>
              <a:latin typeface="Arial"/>
            </a:endParaRPr>
          </a:p>
          <a:p>
            <a:pPr>
              <a:lnSpc>
                <a:spcPct val="100000"/>
              </a:lnSpc>
              <a:tabLst>
                <a:tab algn="l" pos="0"/>
              </a:tabLst>
            </a:pPr>
            <a:r>
              <a:rPr b="0" lang="ru-RU" sz="1400" spc="-1" strike="noStrike">
                <a:solidFill>
                  <a:srgbClr val="002060"/>
                </a:solidFill>
                <a:latin typeface="Times New Roman"/>
                <a:ea typeface="Calibri"/>
              </a:rPr>
              <a:t>В случае, если в решении о предоставлении находящегося в государственной или муниципальной собственности земельного участка содержится указание на выбранные в соответствии с Земельным кодексом Российской Федерации основной вид или виды разрешенного использования земельного участка, орган регистрации прав одновременно с государственной регистрацией права (ограничения права) на такой земельный участок осуществляет внесение в Единый государственный реестр недвижимости сведений о выбранных виде или видах разрешенного использования земельного участка (без представления соответствующего заявления).</a:t>
            </a:r>
            <a:br>
              <a:rPr sz="1400"/>
            </a:br>
            <a:endParaRPr b="0" lang="ru-RU" sz="1400" spc="-1" strike="noStrike">
              <a:solidFill>
                <a:srgbClr val="000000"/>
              </a:solidFill>
              <a:latin typeface="Arial"/>
            </a:endParaRPr>
          </a:p>
          <a:p>
            <a:pPr>
              <a:lnSpc>
                <a:spcPct val="100000"/>
              </a:lnSpc>
              <a:tabLst>
                <a:tab algn="l" pos="0"/>
              </a:tabLst>
            </a:pPr>
            <a:endParaRPr b="0" lang="ru-RU" sz="1400" spc="-1" strike="noStrike">
              <a:solidFill>
                <a:srgbClr val="000000"/>
              </a:solidFill>
              <a:latin typeface="Arial"/>
            </a:endParaRPr>
          </a:p>
          <a:p>
            <a:pPr algn="just">
              <a:lnSpc>
                <a:spcPct val="100000"/>
              </a:lnSpc>
              <a:tabLst>
                <a:tab algn="l" pos="0"/>
              </a:tabLst>
            </a:pPr>
            <a:br>
              <a:rPr sz="1600"/>
            </a:br>
            <a:endParaRPr b="0" lang="ru-RU" sz="1600" spc="-1" strike="noStrike">
              <a:solidFill>
                <a:srgbClr val="000000"/>
              </a:solidFill>
              <a:latin typeface="Arial"/>
            </a:endParaRPr>
          </a:p>
          <a:p>
            <a:pPr algn="just">
              <a:lnSpc>
                <a:spcPct val="100000"/>
              </a:lnSpc>
              <a:tabLst>
                <a:tab algn="l" pos="0"/>
              </a:tabLst>
            </a:pPr>
            <a:br>
              <a:rPr sz="1600"/>
            </a:br>
            <a:endParaRPr b="0" lang="ru-RU" sz="1600" spc="-1" strike="noStrike">
              <a:solidFill>
                <a:srgbClr val="000000"/>
              </a:solidFill>
              <a:latin typeface="Arial"/>
            </a:endParaRPr>
          </a:p>
          <a:p>
            <a:pPr algn="just">
              <a:lnSpc>
                <a:spcPct val="100000"/>
              </a:lnSpc>
              <a:tabLst>
                <a:tab algn="l" pos="0"/>
              </a:tabLst>
            </a:pPr>
            <a:br>
              <a:rPr sz="1400"/>
            </a:br>
            <a:endParaRPr b="0" lang="ru-RU" sz="1400" spc="-1" strike="noStrike">
              <a:solidFill>
                <a:srgbClr val="000000"/>
              </a:solidFill>
              <a:latin typeface="Arial"/>
            </a:endParaRPr>
          </a:p>
          <a:p>
            <a:pPr>
              <a:lnSpc>
                <a:spcPct val="100000"/>
              </a:lnSpc>
              <a:tabLst>
                <a:tab algn="l" pos="0"/>
              </a:tabLst>
            </a:pPr>
            <a:endParaRPr b="0" lang="ru-RU" sz="1400" spc="-1" strike="noStrike">
              <a:solidFill>
                <a:srgbClr val="000000"/>
              </a:solidFill>
              <a:latin typeface="Arial"/>
            </a:endParaRPr>
          </a:p>
          <a:p>
            <a:pPr algn="ctr">
              <a:lnSpc>
                <a:spcPct val="100000"/>
              </a:lnSpc>
              <a:spcBef>
                <a:spcPts val="1199"/>
              </a:spcBef>
              <a:tabLst>
                <a:tab algn="l" pos="0"/>
              </a:tabLst>
            </a:pPr>
            <a:endParaRPr b="0" lang="ru-RU" sz="1400" spc="-1" strike="noStrike">
              <a:solidFill>
                <a:srgbClr val="000000"/>
              </a:solidFill>
              <a:latin typeface="Arial"/>
            </a:endParaRPr>
          </a:p>
          <a:p>
            <a:pPr algn="just">
              <a:lnSpc>
                <a:spcPct val="100000"/>
              </a:lnSpc>
              <a:spcBef>
                <a:spcPts val="1199"/>
              </a:spcBef>
              <a:tabLst>
                <a:tab algn="l" pos="0"/>
              </a:tabLst>
            </a:pPr>
            <a:endParaRPr b="0" lang="ru-RU" sz="1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28" name="PlaceHolder 1"/>
          <p:cNvSpPr>
            <a:spLocks noGrp="1"/>
          </p:cNvSpPr>
          <p:nvPr>
            <p:ph type="sldNum" idx="22"/>
          </p:nvPr>
        </p:nvSpPr>
        <p:spPr>
          <a:xfrm>
            <a:off x="8744040" y="6334200"/>
            <a:ext cx="2742840" cy="364680"/>
          </a:xfrm>
          <a:prstGeom prst="rect">
            <a:avLst/>
          </a:prstGeom>
          <a:noFill/>
          <a:ln w="0">
            <a:noFill/>
          </a:ln>
        </p:spPr>
        <p:txBody>
          <a:bodyPr anchor="ctr">
            <a:noAutofit/>
          </a:bodyPr>
          <a:lstStyle>
            <a:lvl1pPr indent="0" algn="r">
              <a:lnSpc>
                <a:spcPct val="100000"/>
              </a:lnSpc>
              <a:buNone/>
              <a:tabLst>
                <a:tab algn="l" pos="0"/>
              </a:tabLst>
              <a:defRPr b="1" lang="ru-RU" sz="1470" spc="-1" strike="noStrike">
                <a:solidFill>
                  <a:srgbClr val="ffffff"/>
                </a:solidFill>
                <a:latin typeface="Arial"/>
              </a:defRPr>
            </a:lvl1pPr>
          </a:lstStyle>
          <a:p>
            <a:pPr indent="0" algn="r">
              <a:lnSpc>
                <a:spcPct val="100000"/>
              </a:lnSpc>
              <a:buNone/>
              <a:tabLst>
                <a:tab algn="l" pos="0"/>
              </a:tabLst>
            </a:pPr>
            <a:fld id="{055A19D2-6CD5-4571-A1FA-2EBA7144B3B9}" type="slidenum">
              <a:rPr b="1" lang="ru-RU" sz="1470" spc="-1" strike="noStrike">
                <a:solidFill>
                  <a:srgbClr val="ffffff"/>
                </a:solidFill>
                <a:latin typeface="Arial"/>
              </a:rPr>
              <a:t>18</a:t>
            </a:fld>
            <a:endParaRPr b="0" lang="ru-RU" sz="1470" spc="-1" strike="noStrike">
              <a:solidFill>
                <a:srgbClr val="000000"/>
              </a:solidFill>
              <a:latin typeface="Times New Roman"/>
            </a:endParaRPr>
          </a:p>
        </p:txBody>
      </p:sp>
      <p:sp>
        <p:nvSpPr>
          <p:cNvPr id="229" name="PlaceHolder 2"/>
          <p:cNvSpPr>
            <a:spLocks noGrp="1"/>
          </p:cNvSpPr>
          <p:nvPr>
            <p:ph type="title"/>
          </p:nvPr>
        </p:nvSpPr>
        <p:spPr>
          <a:xfrm>
            <a:off x="829440" y="90720"/>
            <a:ext cx="10534320" cy="837720"/>
          </a:xfrm>
          <a:prstGeom prst="rect">
            <a:avLst/>
          </a:prstGeom>
          <a:noFill/>
          <a:ln w="0">
            <a:noFill/>
          </a:ln>
        </p:spPr>
        <p:txBody>
          <a:bodyPr anchor="ctr">
            <a:normAutofit/>
          </a:bodyPr>
          <a:p>
            <a:pPr indent="0" algn="ctr">
              <a:lnSpc>
                <a:spcPct val="90000"/>
              </a:lnSpc>
              <a:buNone/>
              <a:tabLst>
                <a:tab algn="l" pos="1079640"/>
              </a:tabLst>
            </a:pPr>
            <a:r>
              <a:rPr b="1" lang="ru-RU" sz="2800" spc="-1" strike="noStrike">
                <a:solidFill>
                  <a:srgbClr val="008cff"/>
                </a:solidFill>
                <a:latin typeface="Arial"/>
              </a:rPr>
              <a:t> </a:t>
            </a:r>
            <a:r>
              <a:rPr b="1" lang="ru-RU" sz="2800" spc="-1" strike="noStrike">
                <a:solidFill>
                  <a:srgbClr val="008cff"/>
                </a:solidFill>
                <a:latin typeface="Arial"/>
              </a:rPr>
              <a:t>Новое о видах разрешенного использования земельных участков</a:t>
            </a:r>
            <a:endParaRPr b="0" lang="ru-RU" sz="2800" spc="-1" strike="noStrike">
              <a:solidFill>
                <a:srgbClr val="008cff"/>
              </a:solidFill>
              <a:latin typeface="Arial"/>
            </a:endParaRPr>
          </a:p>
        </p:txBody>
      </p:sp>
      <p:pic>
        <p:nvPicPr>
          <p:cNvPr id="230" name="Graphic 74" descr=""/>
          <p:cNvPicPr/>
          <p:nvPr/>
        </p:nvPicPr>
        <p:blipFill>
          <a:blip r:embed="rId1"/>
          <a:stretch/>
        </p:blipFill>
        <p:spPr>
          <a:xfrm>
            <a:off x="10755000" y="32040"/>
            <a:ext cx="731880" cy="649800"/>
          </a:xfrm>
          <a:prstGeom prst="rect">
            <a:avLst/>
          </a:prstGeom>
          <a:ln w="0">
            <a:noFill/>
          </a:ln>
        </p:spPr>
      </p:pic>
      <p:sp>
        <p:nvSpPr>
          <p:cNvPr id="231" name="Прямоугольник 21"/>
          <p:cNvSpPr/>
          <p:nvPr/>
        </p:nvSpPr>
        <p:spPr>
          <a:xfrm>
            <a:off x="546120" y="1006920"/>
            <a:ext cx="11084760" cy="6269400"/>
          </a:xfrm>
          <a:prstGeom prst="rect">
            <a:avLst/>
          </a:prstGeom>
          <a:noFill/>
          <a:ln w="0">
            <a:noFill/>
          </a:ln>
        </p:spPr>
        <p:style>
          <a:lnRef idx="0"/>
          <a:fillRef idx="0"/>
          <a:effectRef idx="0"/>
          <a:fontRef idx="minor"/>
        </p:style>
        <p:txBody>
          <a:bodyPr lIns="90000" rIns="90000" tIns="45000" bIns="45000" anchor="t">
            <a:spAutoFit/>
          </a:bodyPr>
          <a:p>
            <a:pPr algn="just">
              <a:lnSpc>
                <a:spcPct val="100000"/>
              </a:lnSpc>
              <a:tabLst>
                <a:tab algn="l" pos="0"/>
              </a:tabLst>
            </a:pPr>
            <a:endParaRPr b="0" lang="ru-RU" sz="1400" spc="-1" strike="noStrike">
              <a:solidFill>
                <a:srgbClr val="000000"/>
              </a:solidFill>
              <a:latin typeface="Arial"/>
            </a:endParaRPr>
          </a:p>
          <a:p>
            <a:pPr algn="just">
              <a:lnSpc>
                <a:spcPct val="100000"/>
              </a:lnSpc>
              <a:tabLst>
                <a:tab algn="l" pos="0"/>
              </a:tabLst>
            </a:pPr>
            <a:endParaRPr b="0" lang="ru-RU" sz="1400" spc="-1" strike="noStrike">
              <a:solidFill>
                <a:srgbClr val="000000"/>
              </a:solidFill>
              <a:latin typeface="Arial"/>
            </a:endParaRPr>
          </a:p>
          <a:p>
            <a:pPr>
              <a:lnSpc>
                <a:spcPct val="100000"/>
              </a:lnSpc>
              <a:tabLst>
                <a:tab algn="l" pos="0"/>
              </a:tabLst>
            </a:pPr>
            <a:r>
              <a:rPr b="0" lang="ru-RU" sz="1400" spc="-1" strike="noStrike">
                <a:solidFill>
                  <a:srgbClr val="002060"/>
                </a:solidFill>
                <a:latin typeface="Times New Roman"/>
                <a:ea typeface="Calibri"/>
              </a:rPr>
              <a:t>При внесении в Единый государственный реестр недвижимости сведений о земельном участке, который считается ранее учтенным объектом недвижимости, в качестве основного вида или видов разрешенного использования такого земельного участка указываются вид или виды разрешенного использования земельного участка, указанные в одном из следующих документов:</a:t>
            </a:r>
            <a:br>
              <a:rPr sz="1400"/>
            </a:br>
            <a:endParaRPr b="0" lang="ru-RU" sz="1400" spc="-1" strike="noStrike">
              <a:solidFill>
                <a:srgbClr val="000000"/>
              </a:solidFill>
              <a:latin typeface="Arial"/>
            </a:endParaRPr>
          </a:p>
          <a:p>
            <a:pPr>
              <a:lnSpc>
                <a:spcPct val="100000"/>
              </a:lnSpc>
              <a:tabLst>
                <a:tab algn="l" pos="0"/>
              </a:tabLst>
            </a:pPr>
            <a:r>
              <a:rPr b="0" lang="ru-RU" sz="1400" spc="-1" strike="noStrike">
                <a:solidFill>
                  <a:srgbClr val="002060"/>
                </a:solidFill>
                <a:latin typeface="Times New Roman"/>
                <a:ea typeface="Calibri"/>
              </a:rPr>
              <a:t>1) документ, на основании которого сведения о таком земельном участке вносятся в Единый государственный реестр недвижимости; </a:t>
            </a:r>
            <a:endParaRPr b="0" lang="ru-RU" sz="1400" spc="-1" strike="noStrike">
              <a:solidFill>
                <a:srgbClr val="000000"/>
              </a:solidFill>
              <a:latin typeface="Arial"/>
            </a:endParaRPr>
          </a:p>
          <a:p>
            <a:pPr>
              <a:lnSpc>
                <a:spcPct val="100000"/>
              </a:lnSpc>
              <a:tabLst>
                <a:tab algn="l" pos="0"/>
              </a:tabLst>
            </a:pPr>
            <a:r>
              <a:rPr b="0" lang="ru-RU" sz="1400" spc="-1" strike="noStrike">
                <a:solidFill>
                  <a:srgbClr val="002060"/>
                </a:solidFill>
                <a:latin typeface="Times New Roman"/>
                <a:ea typeface="Calibri"/>
              </a:rPr>
              <a:t>2) решение органа государственной власти или органа местного самоуправления о предоставлении земельного участка либо об установлении или изменении вида разрешенного использования земельного участка, принятое в соответствии с законодательством, действовавшим на момент принятия этого решения; </a:t>
            </a:r>
            <a:endParaRPr b="0" lang="ru-RU" sz="1400" spc="-1" strike="noStrike">
              <a:solidFill>
                <a:srgbClr val="000000"/>
              </a:solidFill>
              <a:latin typeface="Arial"/>
            </a:endParaRPr>
          </a:p>
          <a:p>
            <a:pPr>
              <a:lnSpc>
                <a:spcPct val="100000"/>
              </a:lnSpc>
              <a:tabLst>
                <a:tab algn="l" pos="0"/>
              </a:tabLst>
            </a:pPr>
            <a:r>
              <a:rPr b="0" lang="ru-RU" sz="1400" spc="-1" strike="noStrike">
                <a:solidFill>
                  <a:srgbClr val="002060"/>
                </a:solidFill>
                <a:latin typeface="Times New Roman"/>
                <a:ea typeface="Calibri"/>
              </a:rPr>
              <a:t>3) заявление правообладателя земельного участка о внесении в Единый государственный реестр недвижимости сведений о ранее учтенном земельном участке, в котором правообладатель указал выбранный вид разрешенного использования земельного участка из видов, установленных градостроительным регламентом, лесохозяйственным регламентом, положением об особо охраняемой природной территории, в случае, если правообладатель в соответствии с законодательством Российской Федерации вправе выбрать данный вид разрешенного использования; </a:t>
            </a:r>
            <a:endParaRPr b="0" lang="ru-RU" sz="1400" spc="-1" strike="noStrike">
              <a:solidFill>
                <a:srgbClr val="000000"/>
              </a:solidFill>
              <a:latin typeface="Arial"/>
            </a:endParaRPr>
          </a:p>
          <a:p>
            <a:pPr>
              <a:lnSpc>
                <a:spcPct val="100000"/>
              </a:lnSpc>
              <a:tabLst>
                <a:tab algn="l" pos="0"/>
              </a:tabLst>
            </a:pPr>
            <a:r>
              <a:rPr b="0" lang="ru-RU" sz="1400" spc="-1" strike="noStrike">
                <a:solidFill>
                  <a:srgbClr val="002060"/>
                </a:solidFill>
                <a:latin typeface="Times New Roman"/>
                <a:ea typeface="Calibri"/>
              </a:rPr>
              <a:t>4) решение об установлении соответствия вида разрешенного использования земельного участка виду разрешенного использования, установленному классификатором видов разрешенного использования земельных участков. </a:t>
            </a:r>
            <a:endParaRPr b="0" lang="ru-RU" sz="1400" spc="-1" strike="noStrike">
              <a:solidFill>
                <a:srgbClr val="000000"/>
              </a:solidFill>
              <a:latin typeface="Arial"/>
            </a:endParaRPr>
          </a:p>
          <a:p>
            <a:pPr algn="ctr">
              <a:lnSpc>
                <a:spcPct val="100000"/>
              </a:lnSpc>
              <a:tabLst>
                <a:tab algn="l" pos="0"/>
              </a:tabLst>
            </a:pPr>
            <a:endParaRPr b="0" lang="ru-RU" sz="1400" spc="-1" strike="noStrike">
              <a:solidFill>
                <a:srgbClr val="000000"/>
              </a:solidFill>
              <a:latin typeface="Arial"/>
            </a:endParaRPr>
          </a:p>
          <a:p>
            <a:pPr algn="just">
              <a:lnSpc>
                <a:spcPct val="100000"/>
              </a:lnSpc>
              <a:tabLst>
                <a:tab algn="l" pos="0"/>
              </a:tabLst>
            </a:pPr>
            <a:br>
              <a:rPr sz="1600"/>
            </a:br>
            <a:endParaRPr b="0" lang="ru-RU" sz="1600" spc="-1" strike="noStrike">
              <a:solidFill>
                <a:srgbClr val="000000"/>
              </a:solidFill>
              <a:latin typeface="Arial"/>
            </a:endParaRPr>
          </a:p>
          <a:p>
            <a:pPr algn="just">
              <a:lnSpc>
                <a:spcPct val="100000"/>
              </a:lnSpc>
              <a:tabLst>
                <a:tab algn="l" pos="0"/>
              </a:tabLst>
            </a:pPr>
            <a:br>
              <a:rPr sz="1600"/>
            </a:br>
            <a:endParaRPr b="0" lang="ru-RU" sz="1600" spc="-1" strike="noStrike">
              <a:solidFill>
                <a:srgbClr val="000000"/>
              </a:solidFill>
              <a:latin typeface="Arial"/>
            </a:endParaRPr>
          </a:p>
          <a:p>
            <a:pPr algn="just">
              <a:lnSpc>
                <a:spcPct val="100000"/>
              </a:lnSpc>
              <a:tabLst>
                <a:tab algn="l" pos="0"/>
              </a:tabLst>
            </a:pPr>
            <a:br>
              <a:rPr sz="1400"/>
            </a:br>
            <a:endParaRPr b="0" lang="ru-RU" sz="1400" spc="-1" strike="noStrike">
              <a:solidFill>
                <a:srgbClr val="000000"/>
              </a:solidFill>
              <a:latin typeface="Arial"/>
            </a:endParaRPr>
          </a:p>
          <a:p>
            <a:pPr>
              <a:lnSpc>
                <a:spcPct val="100000"/>
              </a:lnSpc>
              <a:tabLst>
                <a:tab algn="l" pos="0"/>
              </a:tabLst>
            </a:pPr>
            <a:endParaRPr b="0" lang="ru-RU" sz="1400" spc="-1" strike="noStrike">
              <a:solidFill>
                <a:srgbClr val="000000"/>
              </a:solidFill>
              <a:latin typeface="Arial"/>
            </a:endParaRPr>
          </a:p>
          <a:p>
            <a:pPr algn="ctr">
              <a:lnSpc>
                <a:spcPct val="100000"/>
              </a:lnSpc>
              <a:spcBef>
                <a:spcPts val="1199"/>
              </a:spcBef>
              <a:tabLst>
                <a:tab algn="l" pos="0"/>
              </a:tabLst>
            </a:pPr>
            <a:endParaRPr b="0" lang="ru-RU" sz="1400" spc="-1" strike="noStrike">
              <a:solidFill>
                <a:srgbClr val="000000"/>
              </a:solidFill>
              <a:latin typeface="Arial"/>
            </a:endParaRPr>
          </a:p>
          <a:p>
            <a:pPr algn="just">
              <a:lnSpc>
                <a:spcPct val="100000"/>
              </a:lnSpc>
              <a:spcBef>
                <a:spcPts val="1199"/>
              </a:spcBef>
              <a:tabLst>
                <a:tab algn="l" pos="0"/>
              </a:tabLst>
            </a:pPr>
            <a:endParaRPr b="0" lang="ru-RU" sz="1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6" name="PlaceHolder 1"/>
          <p:cNvSpPr>
            <a:spLocks noGrp="1"/>
          </p:cNvSpPr>
          <p:nvPr>
            <p:ph type="sldNum" idx="5"/>
          </p:nvPr>
        </p:nvSpPr>
        <p:spPr>
          <a:xfrm>
            <a:off x="8744040" y="6334200"/>
            <a:ext cx="2742840" cy="364680"/>
          </a:xfrm>
          <a:prstGeom prst="rect">
            <a:avLst/>
          </a:prstGeom>
          <a:noFill/>
          <a:ln w="0">
            <a:noFill/>
          </a:ln>
        </p:spPr>
        <p:txBody>
          <a:bodyPr anchor="ctr">
            <a:noAutofit/>
          </a:bodyPr>
          <a:lstStyle>
            <a:lvl1pPr indent="0" algn="r">
              <a:lnSpc>
                <a:spcPct val="100000"/>
              </a:lnSpc>
              <a:buNone/>
              <a:tabLst>
                <a:tab algn="l" pos="0"/>
              </a:tabLst>
              <a:defRPr b="1" lang="ru-RU" sz="1470" spc="-1" strike="noStrike">
                <a:solidFill>
                  <a:srgbClr val="ffffff"/>
                </a:solidFill>
                <a:latin typeface="Arial"/>
              </a:defRPr>
            </a:lvl1pPr>
          </a:lstStyle>
          <a:p>
            <a:pPr indent="0" algn="r">
              <a:lnSpc>
                <a:spcPct val="100000"/>
              </a:lnSpc>
              <a:buNone/>
              <a:tabLst>
                <a:tab algn="l" pos="0"/>
              </a:tabLst>
            </a:pPr>
            <a:fld id="{047C9F4A-5922-4E97-A34C-BDCAB1D4D27B}" type="slidenum">
              <a:rPr b="1" lang="ru-RU" sz="1470" spc="-1" strike="noStrike">
                <a:solidFill>
                  <a:srgbClr val="ffffff"/>
                </a:solidFill>
                <a:latin typeface="Arial"/>
              </a:rPr>
              <a:t>&lt;номер&gt;</a:t>
            </a:fld>
            <a:endParaRPr b="0" lang="ru-RU" sz="1470" spc="-1" strike="noStrike">
              <a:solidFill>
                <a:srgbClr val="000000"/>
              </a:solidFill>
              <a:latin typeface="Times New Roman"/>
            </a:endParaRPr>
          </a:p>
        </p:txBody>
      </p:sp>
      <p:sp>
        <p:nvSpPr>
          <p:cNvPr id="157" name="PlaceHolder 2"/>
          <p:cNvSpPr>
            <a:spLocks noGrp="1"/>
          </p:cNvSpPr>
          <p:nvPr>
            <p:ph type="title"/>
          </p:nvPr>
        </p:nvSpPr>
        <p:spPr>
          <a:xfrm>
            <a:off x="829440" y="90720"/>
            <a:ext cx="10534320" cy="837720"/>
          </a:xfrm>
          <a:prstGeom prst="rect">
            <a:avLst/>
          </a:prstGeom>
          <a:noFill/>
          <a:ln w="0">
            <a:noFill/>
          </a:ln>
        </p:spPr>
        <p:txBody>
          <a:bodyPr anchor="ctr">
            <a:normAutofit/>
          </a:bodyPr>
          <a:p>
            <a:pPr indent="0" algn="ctr">
              <a:lnSpc>
                <a:spcPct val="90000"/>
              </a:lnSpc>
              <a:buNone/>
              <a:tabLst>
                <a:tab algn="l" pos="1079640"/>
              </a:tabLst>
            </a:pPr>
            <a:r>
              <a:rPr b="1" lang="ru-RU" sz="2800" spc="-1" strike="noStrike">
                <a:solidFill>
                  <a:srgbClr val="008cff"/>
                </a:solidFill>
                <a:latin typeface="Arial"/>
              </a:rPr>
              <a:t> </a:t>
            </a:r>
            <a:r>
              <a:rPr b="1" lang="ru-RU" sz="2800" spc="-1" strike="noStrike">
                <a:solidFill>
                  <a:srgbClr val="008cff"/>
                </a:solidFill>
                <a:latin typeface="Arial"/>
              </a:rPr>
              <a:t>Новое о видах разрешенного использования земельных участков</a:t>
            </a:r>
            <a:endParaRPr b="0" lang="ru-RU" sz="2800" spc="-1" strike="noStrike">
              <a:solidFill>
                <a:srgbClr val="008cff"/>
              </a:solidFill>
              <a:latin typeface="Arial"/>
            </a:endParaRPr>
          </a:p>
        </p:txBody>
      </p:sp>
      <p:sp>
        <p:nvSpPr>
          <p:cNvPr id="158" name="Shape 491"/>
          <p:cNvSpPr/>
          <p:nvPr/>
        </p:nvSpPr>
        <p:spPr>
          <a:xfrm>
            <a:off x="214200" y="1675800"/>
            <a:ext cx="5131800" cy="759600"/>
          </a:xfrm>
          <a:prstGeom prst="roundRect">
            <a:avLst>
              <a:gd name="adj" fmla="val 16667"/>
            </a:avLst>
          </a:prstGeom>
          <a:gradFill rotWithShape="0">
            <a:gsLst>
              <a:gs pos="18000">
                <a:srgbClr val="008cff"/>
              </a:gs>
              <a:gs pos="100000">
                <a:srgbClr val="47ffd1"/>
              </a:gs>
            </a:gsLst>
            <a:lin ang="10800000"/>
          </a:gradFill>
          <a:ln w="0">
            <a:noFill/>
          </a:ln>
        </p:spPr>
        <p:style>
          <a:lnRef idx="0"/>
          <a:fillRef idx="0"/>
          <a:effectRef idx="0"/>
          <a:fontRef idx="minor"/>
        </p:style>
        <p:txBody>
          <a:bodyPr anchor="ctr">
            <a:noAutofit/>
          </a:bodyPr>
          <a:p>
            <a:pPr marL="721800">
              <a:lnSpc>
                <a:spcPct val="100000"/>
              </a:lnSpc>
            </a:pPr>
            <a:r>
              <a:rPr b="1" lang="ru-RU" sz="1600" spc="-1" strike="noStrike">
                <a:solidFill>
                  <a:srgbClr val="ffffff"/>
                </a:solidFill>
                <a:latin typeface="Arial"/>
              </a:rPr>
              <a:t>ДАТА ВСТУПЛЕНИЯ В СИЛУ: 01.03.2026</a:t>
            </a:r>
            <a:endParaRPr b="0" lang="ru-RU" sz="1600" spc="-1" strike="noStrike">
              <a:solidFill>
                <a:srgbClr val="000000"/>
              </a:solidFill>
              <a:latin typeface="Arial"/>
            </a:endParaRPr>
          </a:p>
        </p:txBody>
      </p:sp>
      <p:pic>
        <p:nvPicPr>
          <p:cNvPr id="159" name="Graphic 74" descr=""/>
          <p:cNvPicPr/>
          <p:nvPr/>
        </p:nvPicPr>
        <p:blipFill>
          <a:blip r:embed="rId1"/>
          <a:stretch/>
        </p:blipFill>
        <p:spPr>
          <a:xfrm>
            <a:off x="10755000" y="32040"/>
            <a:ext cx="731880" cy="649800"/>
          </a:xfrm>
          <a:prstGeom prst="rect">
            <a:avLst/>
          </a:prstGeom>
          <a:ln w="0">
            <a:noFill/>
          </a:ln>
        </p:spPr>
      </p:pic>
      <p:sp>
        <p:nvSpPr>
          <p:cNvPr id="160" name="Прямоугольник 21"/>
          <p:cNvSpPr/>
          <p:nvPr/>
        </p:nvSpPr>
        <p:spPr>
          <a:xfrm>
            <a:off x="5588640" y="1564920"/>
            <a:ext cx="6095520" cy="3743280"/>
          </a:xfrm>
          <a:prstGeom prst="rect">
            <a:avLst/>
          </a:prstGeom>
          <a:noFill/>
          <a:ln w="0">
            <a:noFill/>
          </a:ln>
        </p:spPr>
        <p:style>
          <a:lnRef idx="0"/>
          <a:fillRef idx="0"/>
          <a:effectRef idx="0"/>
          <a:fontRef idx="minor"/>
        </p:style>
        <p:txBody>
          <a:bodyPr lIns="90000" rIns="90000" tIns="45000" bIns="45000" anchor="t">
            <a:spAutoFit/>
          </a:bodyPr>
          <a:p>
            <a:pPr marL="285840" indent="-285840" algn="just">
              <a:lnSpc>
                <a:spcPct val="100000"/>
              </a:lnSpc>
              <a:spcBef>
                <a:spcPts val="1199"/>
              </a:spcBef>
              <a:buClr>
                <a:srgbClr val="4c4d4b"/>
              </a:buClr>
              <a:buFont typeface="Arial"/>
              <a:buChar char="•"/>
            </a:pPr>
            <a:r>
              <a:rPr b="1" lang="ru-RU" sz="1400" spc="-1" strike="noStrike">
                <a:solidFill>
                  <a:srgbClr val="4c4d4b"/>
                </a:solidFill>
                <a:latin typeface="Times New Roman"/>
                <a:ea typeface="Calibri"/>
              </a:rPr>
              <a:t>Вид разрешенного использования земельного участка </a:t>
            </a:r>
            <a:r>
              <a:rPr b="0" lang="ru-RU" sz="1400" spc="-1" strike="noStrike">
                <a:solidFill>
                  <a:srgbClr val="4c4d4b"/>
                </a:solidFill>
                <a:latin typeface="Times New Roman"/>
                <a:ea typeface="Calibri"/>
              </a:rPr>
              <a:t>представляет собой </a:t>
            </a:r>
            <a:r>
              <a:rPr b="1" lang="ru-RU" sz="1400" spc="-1" strike="noStrike">
                <a:solidFill>
                  <a:srgbClr val="4c4d4b"/>
                </a:solidFill>
                <a:latin typeface="Times New Roman"/>
                <a:ea typeface="Calibri"/>
              </a:rPr>
              <a:t>вид деятельности</a:t>
            </a:r>
            <a:r>
              <a:rPr b="0" lang="ru-RU" sz="1400" spc="-1" strike="noStrike">
                <a:solidFill>
                  <a:srgbClr val="4c4d4b"/>
                </a:solidFill>
                <a:latin typeface="Times New Roman"/>
                <a:ea typeface="Calibri"/>
              </a:rPr>
              <a:t>, которую с учетом ограничений, установленных в соответствии с настоящим Кодексом, другими федеральными законами, </a:t>
            </a:r>
            <a:r>
              <a:rPr b="1" lang="ru-RU" sz="1400" spc="-1" strike="noStrike">
                <a:solidFill>
                  <a:srgbClr val="4c4d4b"/>
                </a:solidFill>
                <a:latin typeface="Times New Roman"/>
                <a:ea typeface="Calibri"/>
              </a:rPr>
              <a:t>допускается осуществлять на земельном участке, а также над и под его поверхностью</a:t>
            </a:r>
            <a:r>
              <a:rPr b="0" lang="ru-RU" sz="1400" spc="-1" strike="noStrike">
                <a:solidFill>
                  <a:srgbClr val="4c4d4b"/>
                </a:solidFill>
                <a:latin typeface="Times New Roman"/>
                <a:ea typeface="Calibri"/>
              </a:rPr>
              <a:t>, если иное не предусмотрено настоящим Кодексом, другими федеральными законами.</a:t>
            </a:r>
            <a:endParaRPr b="0" lang="ru-RU" sz="1400" spc="-1" strike="noStrike">
              <a:solidFill>
                <a:srgbClr val="000000"/>
              </a:solidFill>
              <a:latin typeface="Arial"/>
            </a:endParaRPr>
          </a:p>
          <a:p>
            <a:pPr marL="285840" indent="-285840" algn="just">
              <a:lnSpc>
                <a:spcPct val="100000"/>
              </a:lnSpc>
              <a:spcBef>
                <a:spcPts val="1199"/>
              </a:spcBef>
              <a:buClr>
                <a:srgbClr val="4c4d4b"/>
              </a:buClr>
              <a:buFont typeface="Arial"/>
              <a:buChar char="•"/>
            </a:pPr>
            <a:r>
              <a:rPr b="0" lang="ru-RU" sz="1400" spc="-1" strike="noStrike">
                <a:solidFill>
                  <a:srgbClr val="4c4d4b"/>
                </a:solidFill>
                <a:latin typeface="Times New Roman"/>
                <a:ea typeface="Calibri"/>
              </a:rPr>
              <a:t>Виды разрешенного использования земельных участков устанавливаются </a:t>
            </a:r>
            <a:r>
              <a:rPr b="1" lang="ru-RU" sz="1400" spc="-1" strike="noStrike">
                <a:solidFill>
                  <a:srgbClr val="4c4d4b"/>
                </a:solidFill>
                <a:latin typeface="Times New Roman"/>
                <a:ea typeface="Calibri"/>
              </a:rPr>
              <a:t>в зависимости </a:t>
            </a:r>
            <a:r>
              <a:rPr b="0" lang="ru-RU" sz="1400" spc="-1" strike="noStrike">
                <a:solidFill>
                  <a:srgbClr val="4c4d4b"/>
                </a:solidFill>
                <a:latin typeface="Times New Roman"/>
                <a:ea typeface="Calibri"/>
              </a:rPr>
              <a:t>от принадлежности земельных участков к определенным </a:t>
            </a:r>
            <a:r>
              <a:rPr b="1" lang="ru-RU" sz="1400" spc="-1" strike="noStrike">
                <a:solidFill>
                  <a:srgbClr val="4c4d4b"/>
                </a:solidFill>
                <a:latin typeface="Times New Roman"/>
                <a:ea typeface="Calibri"/>
              </a:rPr>
              <a:t>категориям земель</a:t>
            </a:r>
            <a:r>
              <a:rPr b="0" lang="ru-RU" sz="1400" spc="-1" strike="noStrike">
                <a:solidFill>
                  <a:srgbClr val="4c4d4b"/>
                </a:solidFill>
                <a:latin typeface="Times New Roman"/>
                <a:ea typeface="Calibri"/>
              </a:rPr>
              <a:t>, их нахождения в границах </a:t>
            </a:r>
            <a:r>
              <a:rPr b="1" lang="ru-RU" sz="1400" spc="-1" strike="noStrike">
                <a:solidFill>
                  <a:srgbClr val="4c4d4b"/>
                </a:solidFill>
                <a:latin typeface="Times New Roman"/>
                <a:ea typeface="Calibri"/>
              </a:rPr>
              <a:t>определенных зон, земель или территорий, от целей их дальнейшего использования</a:t>
            </a:r>
            <a:r>
              <a:rPr b="0" lang="ru-RU" sz="1400" spc="-1" strike="noStrike">
                <a:solidFill>
                  <a:srgbClr val="4c4d4b"/>
                </a:solidFill>
                <a:latin typeface="Times New Roman"/>
                <a:ea typeface="Calibri"/>
              </a:rPr>
              <a:t>, если иное не установлено ЗК РФ.</a:t>
            </a:r>
            <a:endParaRPr b="0" lang="ru-RU" sz="1400" spc="-1" strike="noStrike">
              <a:solidFill>
                <a:srgbClr val="000000"/>
              </a:solidFill>
              <a:latin typeface="Arial"/>
            </a:endParaRPr>
          </a:p>
          <a:p>
            <a:pPr marL="285840" indent="-285840" algn="just">
              <a:lnSpc>
                <a:spcPct val="100000"/>
              </a:lnSpc>
              <a:spcBef>
                <a:spcPts val="1199"/>
              </a:spcBef>
              <a:buClr>
                <a:srgbClr val="4c4d4b"/>
              </a:buClr>
              <a:buFont typeface="Arial"/>
              <a:buChar char="•"/>
            </a:pPr>
            <a:r>
              <a:rPr b="0" lang="ru-RU" sz="1400" spc="-1" strike="noStrike">
                <a:solidFill>
                  <a:srgbClr val="4c4d4b"/>
                </a:solidFill>
                <a:latin typeface="Times New Roman"/>
                <a:ea typeface="Calibri"/>
              </a:rPr>
              <a:t>Виды разрешенного использования устанавливаются в отношении земельных участков из состава земель всех категорий.</a:t>
            </a:r>
            <a:endParaRPr b="0" lang="ru-RU" sz="1400" spc="-1" strike="noStrike">
              <a:solidFill>
                <a:srgbClr val="000000"/>
              </a:solidFill>
              <a:latin typeface="Arial"/>
            </a:endParaRPr>
          </a:p>
          <a:p>
            <a:pPr algn="just">
              <a:lnSpc>
                <a:spcPct val="100000"/>
              </a:lnSpc>
              <a:spcBef>
                <a:spcPts val="1199"/>
              </a:spcBef>
            </a:pPr>
            <a:br>
              <a:rPr sz="1400"/>
            </a:br>
            <a:endParaRPr b="0" lang="ru-RU" sz="1400" spc="-1" strike="noStrike">
              <a:solidFill>
                <a:srgbClr val="000000"/>
              </a:solidFill>
              <a:latin typeface="Arial"/>
            </a:endParaRPr>
          </a:p>
        </p:txBody>
      </p:sp>
      <p:sp>
        <p:nvSpPr>
          <p:cNvPr id="161" name="Прямоугольник 3"/>
          <p:cNvSpPr/>
          <p:nvPr/>
        </p:nvSpPr>
        <p:spPr>
          <a:xfrm>
            <a:off x="214200" y="2830320"/>
            <a:ext cx="5131800" cy="255852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pPr>
            <a:r>
              <a:rPr b="1" lang="ru-RU" sz="1800" spc="-1" strike="noStrike">
                <a:solidFill>
                  <a:srgbClr val="008cff"/>
                </a:solidFill>
                <a:latin typeface="Arial"/>
              </a:rPr>
              <a:t>Федеральный закон от 31.07.2025 N 295-ФЗ "О внесении изменений в Земельный кодекс Российской Федерации, отдельные законодательные акты Российской Федерации и признании утратившими силу отдельных положений законодательных актов Российской Федерации"</a:t>
            </a:r>
            <a:br>
              <a:rPr sz="1800"/>
            </a:br>
            <a:endParaRPr b="0" lang="ru-RU" sz="1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32" name="PlaceHolder 1"/>
          <p:cNvSpPr>
            <a:spLocks noGrp="1"/>
          </p:cNvSpPr>
          <p:nvPr>
            <p:ph type="sldNum" idx="23"/>
          </p:nvPr>
        </p:nvSpPr>
        <p:spPr>
          <a:xfrm>
            <a:off x="8744040" y="6334200"/>
            <a:ext cx="2742840" cy="364680"/>
          </a:xfrm>
          <a:prstGeom prst="rect">
            <a:avLst/>
          </a:prstGeom>
          <a:noFill/>
          <a:ln w="0">
            <a:noFill/>
          </a:ln>
        </p:spPr>
        <p:txBody>
          <a:bodyPr anchor="ctr">
            <a:noAutofit/>
          </a:bodyPr>
          <a:lstStyle>
            <a:lvl1pPr indent="0" algn="r">
              <a:lnSpc>
                <a:spcPct val="100000"/>
              </a:lnSpc>
              <a:buNone/>
              <a:tabLst>
                <a:tab algn="l" pos="0"/>
              </a:tabLst>
              <a:defRPr b="1" lang="ru-RU" sz="1470" spc="-1" strike="noStrike">
                <a:solidFill>
                  <a:srgbClr val="ffffff"/>
                </a:solidFill>
                <a:latin typeface="Arial"/>
              </a:defRPr>
            </a:lvl1pPr>
          </a:lstStyle>
          <a:p>
            <a:pPr indent="0" algn="r">
              <a:lnSpc>
                <a:spcPct val="100000"/>
              </a:lnSpc>
              <a:buNone/>
              <a:tabLst>
                <a:tab algn="l" pos="0"/>
              </a:tabLst>
            </a:pPr>
            <a:fld id="{52BD9482-82B4-4A67-B698-9C5944504E32}" type="slidenum">
              <a:rPr b="1" lang="ru-RU" sz="1470" spc="-1" strike="noStrike">
                <a:solidFill>
                  <a:srgbClr val="ffffff"/>
                </a:solidFill>
                <a:latin typeface="Arial"/>
              </a:rPr>
              <a:t>19</a:t>
            </a:fld>
            <a:endParaRPr b="0" lang="ru-RU" sz="1470" spc="-1" strike="noStrike">
              <a:solidFill>
                <a:srgbClr val="000000"/>
              </a:solidFill>
              <a:latin typeface="Times New Roman"/>
            </a:endParaRPr>
          </a:p>
        </p:txBody>
      </p:sp>
      <p:sp>
        <p:nvSpPr>
          <p:cNvPr id="233" name="PlaceHolder 2"/>
          <p:cNvSpPr>
            <a:spLocks noGrp="1"/>
          </p:cNvSpPr>
          <p:nvPr>
            <p:ph type="title"/>
          </p:nvPr>
        </p:nvSpPr>
        <p:spPr>
          <a:xfrm>
            <a:off x="829440" y="90720"/>
            <a:ext cx="10534320" cy="837720"/>
          </a:xfrm>
          <a:prstGeom prst="rect">
            <a:avLst/>
          </a:prstGeom>
          <a:noFill/>
          <a:ln w="0">
            <a:noFill/>
          </a:ln>
        </p:spPr>
        <p:txBody>
          <a:bodyPr anchor="ctr">
            <a:normAutofit/>
          </a:bodyPr>
          <a:p>
            <a:pPr indent="0" algn="ctr">
              <a:lnSpc>
                <a:spcPct val="90000"/>
              </a:lnSpc>
              <a:buNone/>
              <a:tabLst>
                <a:tab algn="l" pos="1079640"/>
              </a:tabLst>
            </a:pPr>
            <a:r>
              <a:rPr b="1" lang="ru-RU" sz="2800" spc="-1" strike="noStrike">
                <a:solidFill>
                  <a:srgbClr val="008cff"/>
                </a:solidFill>
                <a:latin typeface="Arial"/>
              </a:rPr>
              <a:t> </a:t>
            </a:r>
            <a:r>
              <a:rPr b="1" lang="ru-RU" sz="2800" spc="-1" strike="noStrike">
                <a:solidFill>
                  <a:srgbClr val="008cff"/>
                </a:solidFill>
                <a:latin typeface="Arial"/>
              </a:rPr>
              <a:t>Новое о видах разрешенного использования земельных участков</a:t>
            </a:r>
            <a:endParaRPr b="0" lang="ru-RU" sz="2800" spc="-1" strike="noStrike">
              <a:solidFill>
                <a:srgbClr val="008cff"/>
              </a:solidFill>
              <a:latin typeface="Arial"/>
            </a:endParaRPr>
          </a:p>
        </p:txBody>
      </p:sp>
      <p:pic>
        <p:nvPicPr>
          <p:cNvPr id="234" name="Graphic 74" descr=""/>
          <p:cNvPicPr/>
          <p:nvPr/>
        </p:nvPicPr>
        <p:blipFill>
          <a:blip r:embed="rId1"/>
          <a:stretch/>
        </p:blipFill>
        <p:spPr>
          <a:xfrm>
            <a:off x="10755000" y="32040"/>
            <a:ext cx="731880" cy="649800"/>
          </a:xfrm>
          <a:prstGeom prst="rect">
            <a:avLst/>
          </a:prstGeom>
          <a:ln w="0">
            <a:noFill/>
          </a:ln>
        </p:spPr>
      </p:pic>
      <p:sp>
        <p:nvSpPr>
          <p:cNvPr id="235" name="Прямоугольник 21"/>
          <p:cNvSpPr/>
          <p:nvPr/>
        </p:nvSpPr>
        <p:spPr>
          <a:xfrm>
            <a:off x="546120" y="1006920"/>
            <a:ext cx="11084760" cy="8243640"/>
          </a:xfrm>
          <a:prstGeom prst="rect">
            <a:avLst/>
          </a:prstGeom>
          <a:noFill/>
          <a:ln w="0">
            <a:noFill/>
          </a:ln>
        </p:spPr>
        <p:style>
          <a:lnRef idx="0"/>
          <a:fillRef idx="0"/>
          <a:effectRef idx="0"/>
          <a:fontRef idx="minor"/>
        </p:style>
        <p:txBody>
          <a:bodyPr lIns="90000" rIns="90000" tIns="45000" bIns="45000" anchor="t">
            <a:spAutoFit/>
          </a:bodyPr>
          <a:p>
            <a:pPr algn="just">
              <a:lnSpc>
                <a:spcPct val="100000"/>
              </a:lnSpc>
              <a:tabLst>
                <a:tab algn="l" pos="0"/>
              </a:tabLst>
            </a:pPr>
            <a:endParaRPr b="0" lang="ru-RU" sz="1400" spc="-1" strike="noStrike">
              <a:solidFill>
                <a:srgbClr val="000000"/>
              </a:solidFill>
              <a:latin typeface="Arial"/>
            </a:endParaRPr>
          </a:p>
          <a:p>
            <a:pPr algn="just">
              <a:lnSpc>
                <a:spcPct val="100000"/>
              </a:lnSpc>
              <a:tabLst>
                <a:tab algn="l" pos="0"/>
              </a:tabLst>
            </a:pPr>
            <a:r>
              <a:rPr b="0" lang="ru-RU" sz="1600" spc="-1" strike="noStrike">
                <a:solidFill>
                  <a:srgbClr val="002060"/>
                </a:solidFill>
                <a:latin typeface="Times New Roman"/>
                <a:ea typeface="Calibri"/>
              </a:rPr>
              <a:t>В случае, если в заявлении о внесении в Единый государственный реестр недвижимости сведений о земельном участке, который считается ранее учтенным, правообладатель земельного участка, который в соответствии с федеральным законом вправе выбирать вид разрешенного использования земельного участка, указал сведения о выбранных виде или видах разрешенного использования такого земельного участка из видов разрешенного использования земельных участков, установленных градостроительным регламентом, лесохозяйственным регламентом, положением об особо охраняемой природной территории, в Единый государственный реестр недвижимости вносятся сведения о виде или видах разрешенного использования земельного участка, если в соответствии с федеральным законом не установлен запрет на использование земельного участка в соответствии с выбранными видом или видами разрешенного использования. </a:t>
            </a:r>
            <a:endParaRPr b="0" lang="ru-RU" sz="1600" spc="-1" strike="noStrike">
              <a:solidFill>
                <a:srgbClr val="000000"/>
              </a:solidFill>
              <a:latin typeface="Arial"/>
            </a:endParaRPr>
          </a:p>
          <a:p>
            <a:pPr algn="just">
              <a:lnSpc>
                <a:spcPct val="100000"/>
              </a:lnSpc>
              <a:tabLst>
                <a:tab algn="l" pos="0"/>
              </a:tabLst>
            </a:pPr>
            <a:r>
              <a:rPr b="0" lang="ru-RU" sz="1600" spc="-1" strike="noStrike">
                <a:solidFill>
                  <a:srgbClr val="002060"/>
                </a:solidFill>
                <a:latin typeface="Times New Roman"/>
                <a:ea typeface="Calibri"/>
              </a:rPr>
              <a:t>При наличии запрета на использование земельного участка в соответствии с выбранными видом или видами разрешенного использования, установленного федеральными законами, а также в случае, если заявление о внесении в Единый государственный реестр недвижимости сведений о земельном участке, который считается ранее учтенным, содержащее указание на выбранные вид или виды разрешенного использования такого земельного участка, представлено не правообладателем земельного участка либо приложенные к заявлению документы об установлении или изменении вида разрешенного использования земельного участка, об установлении соответствия вида разрешенного использования земельного участка виду разрешенного использования, установленному классификатором видов разрешенного использования земельных участков, изданы неуполномоченным лицом, сведения о виде или видах разрешенного использования земельного участка вносятся в Единый государственный реестр недвижимости в соответствии с документом, на основании которого сведения о таком земельном участке вносятся в Единый государственный реестр недвижимости. </a:t>
            </a:r>
            <a:endParaRPr b="0" lang="ru-RU" sz="1600" spc="-1" strike="noStrike">
              <a:solidFill>
                <a:srgbClr val="000000"/>
              </a:solidFill>
              <a:latin typeface="Arial"/>
            </a:endParaRPr>
          </a:p>
          <a:p>
            <a:pPr algn="just">
              <a:lnSpc>
                <a:spcPct val="100000"/>
              </a:lnSpc>
              <a:tabLst>
                <a:tab algn="l" pos="0"/>
              </a:tabLst>
            </a:pPr>
            <a:r>
              <a:rPr b="0" lang="ru-RU" sz="1600" spc="-1" strike="noStrike">
                <a:solidFill>
                  <a:srgbClr val="002060"/>
                </a:solidFill>
                <a:latin typeface="Times New Roman"/>
                <a:ea typeface="Calibri"/>
              </a:rPr>
              <a:t>В этом случае заявителю направляется уведомление о причинах невозможности внесения в Единый государственный реестр недвижимости сведений об указанных им в данном заявлении выбранных виде или видах разрешенного использования земельного участка.</a:t>
            </a:r>
            <a:endParaRPr b="0" lang="ru-RU" sz="1600" spc="-1" strike="noStrike">
              <a:solidFill>
                <a:srgbClr val="000000"/>
              </a:solidFill>
              <a:latin typeface="Arial"/>
            </a:endParaRPr>
          </a:p>
          <a:p>
            <a:pPr algn="just">
              <a:lnSpc>
                <a:spcPct val="100000"/>
              </a:lnSpc>
              <a:tabLst>
                <a:tab algn="l" pos="0"/>
              </a:tabLst>
            </a:pPr>
            <a:r>
              <a:rPr b="0" lang="ru-RU" sz="1600" spc="-1" strike="noStrike">
                <a:solidFill>
                  <a:srgbClr val="002060"/>
                </a:solidFill>
                <a:latin typeface="Times New Roman"/>
                <a:ea typeface="Calibri"/>
              </a:rPr>
              <a:t>.</a:t>
            </a:r>
            <a:br>
              <a:rPr sz="1600"/>
            </a:br>
            <a:endParaRPr b="0" lang="ru-RU" sz="1600" spc="-1" strike="noStrike">
              <a:solidFill>
                <a:srgbClr val="000000"/>
              </a:solidFill>
              <a:latin typeface="Arial"/>
            </a:endParaRPr>
          </a:p>
          <a:p>
            <a:pPr algn="just">
              <a:lnSpc>
                <a:spcPct val="100000"/>
              </a:lnSpc>
              <a:tabLst>
                <a:tab algn="l" pos="0"/>
              </a:tabLst>
            </a:pPr>
            <a:br>
              <a:rPr sz="1600"/>
            </a:br>
            <a:endParaRPr b="0" lang="ru-RU" sz="1600" spc="-1" strike="noStrike">
              <a:solidFill>
                <a:srgbClr val="000000"/>
              </a:solidFill>
              <a:latin typeface="Arial"/>
            </a:endParaRPr>
          </a:p>
          <a:p>
            <a:pPr algn="just">
              <a:lnSpc>
                <a:spcPct val="100000"/>
              </a:lnSpc>
              <a:tabLst>
                <a:tab algn="l" pos="0"/>
              </a:tabLst>
            </a:pPr>
            <a:br>
              <a:rPr sz="1600"/>
            </a:br>
            <a:endParaRPr b="0" lang="ru-RU" sz="1600" spc="-1" strike="noStrike">
              <a:solidFill>
                <a:srgbClr val="000000"/>
              </a:solidFill>
              <a:latin typeface="Arial"/>
            </a:endParaRPr>
          </a:p>
          <a:p>
            <a:pPr algn="just">
              <a:lnSpc>
                <a:spcPct val="100000"/>
              </a:lnSpc>
              <a:tabLst>
                <a:tab algn="l" pos="0"/>
              </a:tabLst>
            </a:pPr>
            <a:br>
              <a:rPr sz="1400"/>
            </a:br>
            <a:endParaRPr b="0" lang="ru-RU" sz="1400" spc="-1" strike="noStrike">
              <a:solidFill>
                <a:srgbClr val="000000"/>
              </a:solidFill>
              <a:latin typeface="Arial"/>
            </a:endParaRPr>
          </a:p>
          <a:p>
            <a:pPr>
              <a:lnSpc>
                <a:spcPct val="100000"/>
              </a:lnSpc>
              <a:tabLst>
                <a:tab algn="l" pos="0"/>
              </a:tabLst>
            </a:pPr>
            <a:endParaRPr b="0" lang="ru-RU" sz="1400" spc="-1" strike="noStrike">
              <a:solidFill>
                <a:srgbClr val="000000"/>
              </a:solidFill>
              <a:latin typeface="Arial"/>
            </a:endParaRPr>
          </a:p>
          <a:p>
            <a:pPr algn="ctr">
              <a:lnSpc>
                <a:spcPct val="100000"/>
              </a:lnSpc>
              <a:spcBef>
                <a:spcPts val="1199"/>
              </a:spcBef>
              <a:tabLst>
                <a:tab algn="l" pos="0"/>
              </a:tabLst>
            </a:pPr>
            <a:endParaRPr b="0" lang="ru-RU" sz="1400" spc="-1" strike="noStrike">
              <a:solidFill>
                <a:srgbClr val="000000"/>
              </a:solidFill>
              <a:latin typeface="Arial"/>
            </a:endParaRPr>
          </a:p>
          <a:p>
            <a:pPr algn="just">
              <a:lnSpc>
                <a:spcPct val="100000"/>
              </a:lnSpc>
              <a:spcBef>
                <a:spcPts val="1199"/>
              </a:spcBef>
              <a:tabLst>
                <a:tab algn="l" pos="0"/>
              </a:tabLst>
            </a:pPr>
            <a:endParaRPr b="0" lang="ru-RU" sz="1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36" name="PlaceHolder 1"/>
          <p:cNvSpPr>
            <a:spLocks noGrp="1"/>
          </p:cNvSpPr>
          <p:nvPr>
            <p:ph type="sldNum" idx="24"/>
          </p:nvPr>
        </p:nvSpPr>
        <p:spPr>
          <a:xfrm>
            <a:off x="8744040" y="6334200"/>
            <a:ext cx="2742840" cy="364680"/>
          </a:xfrm>
          <a:prstGeom prst="rect">
            <a:avLst/>
          </a:prstGeom>
          <a:noFill/>
          <a:ln w="0">
            <a:noFill/>
          </a:ln>
        </p:spPr>
        <p:txBody>
          <a:bodyPr anchor="ctr">
            <a:noAutofit/>
          </a:bodyPr>
          <a:lstStyle>
            <a:lvl1pPr indent="0" algn="r">
              <a:lnSpc>
                <a:spcPct val="100000"/>
              </a:lnSpc>
              <a:buNone/>
              <a:tabLst>
                <a:tab algn="l" pos="0"/>
              </a:tabLst>
              <a:defRPr b="1" lang="ru-RU" sz="1470" spc="-1" strike="noStrike">
                <a:solidFill>
                  <a:srgbClr val="ffffff"/>
                </a:solidFill>
                <a:latin typeface="Arial"/>
              </a:defRPr>
            </a:lvl1pPr>
          </a:lstStyle>
          <a:p>
            <a:pPr indent="0" algn="r">
              <a:lnSpc>
                <a:spcPct val="100000"/>
              </a:lnSpc>
              <a:buNone/>
              <a:tabLst>
                <a:tab algn="l" pos="0"/>
              </a:tabLst>
            </a:pPr>
            <a:fld id="{9F2A90E7-9A13-4D18-B8D0-423FBB8A9DF9}" type="slidenum">
              <a:rPr b="1" lang="ru-RU" sz="1470" spc="-1" strike="noStrike">
                <a:solidFill>
                  <a:srgbClr val="ffffff"/>
                </a:solidFill>
                <a:latin typeface="Arial"/>
              </a:rPr>
              <a:t>20</a:t>
            </a:fld>
            <a:endParaRPr b="0" lang="ru-RU" sz="1470" spc="-1" strike="noStrike">
              <a:solidFill>
                <a:srgbClr val="000000"/>
              </a:solidFill>
              <a:latin typeface="Times New Roman"/>
            </a:endParaRPr>
          </a:p>
        </p:txBody>
      </p:sp>
      <p:sp>
        <p:nvSpPr>
          <p:cNvPr id="237" name="PlaceHolder 2"/>
          <p:cNvSpPr>
            <a:spLocks noGrp="1"/>
          </p:cNvSpPr>
          <p:nvPr>
            <p:ph type="title"/>
          </p:nvPr>
        </p:nvSpPr>
        <p:spPr>
          <a:xfrm>
            <a:off x="829440" y="90720"/>
            <a:ext cx="10534320" cy="837720"/>
          </a:xfrm>
          <a:prstGeom prst="rect">
            <a:avLst/>
          </a:prstGeom>
          <a:noFill/>
          <a:ln w="0">
            <a:noFill/>
          </a:ln>
        </p:spPr>
        <p:txBody>
          <a:bodyPr anchor="ctr">
            <a:normAutofit/>
          </a:bodyPr>
          <a:p>
            <a:pPr indent="0" algn="ctr">
              <a:lnSpc>
                <a:spcPct val="90000"/>
              </a:lnSpc>
              <a:buNone/>
              <a:tabLst>
                <a:tab algn="l" pos="1079640"/>
              </a:tabLst>
            </a:pPr>
            <a:r>
              <a:rPr b="1" lang="ru-RU" sz="2800" spc="-1" strike="noStrike">
                <a:solidFill>
                  <a:srgbClr val="008cff"/>
                </a:solidFill>
                <a:latin typeface="Arial"/>
              </a:rPr>
              <a:t> </a:t>
            </a:r>
            <a:r>
              <a:rPr b="1" lang="ru-RU" sz="2800" spc="-1" strike="noStrike">
                <a:solidFill>
                  <a:srgbClr val="008cff"/>
                </a:solidFill>
                <a:latin typeface="Arial"/>
              </a:rPr>
              <a:t>Новое о видах разрешенного использования земельных участков</a:t>
            </a:r>
            <a:endParaRPr b="0" lang="ru-RU" sz="2800" spc="-1" strike="noStrike">
              <a:solidFill>
                <a:srgbClr val="008cff"/>
              </a:solidFill>
              <a:latin typeface="Arial"/>
            </a:endParaRPr>
          </a:p>
        </p:txBody>
      </p:sp>
      <p:pic>
        <p:nvPicPr>
          <p:cNvPr id="238" name="Graphic 74" descr=""/>
          <p:cNvPicPr/>
          <p:nvPr/>
        </p:nvPicPr>
        <p:blipFill>
          <a:blip r:embed="rId1"/>
          <a:stretch/>
        </p:blipFill>
        <p:spPr>
          <a:xfrm>
            <a:off x="10755000" y="32040"/>
            <a:ext cx="731880" cy="649800"/>
          </a:xfrm>
          <a:prstGeom prst="rect">
            <a:avLst/>
          </a:prstGeom>
          <a:ln w="0">
            <a:noFill/>
          </a:ln>
        </p:spPr>
      </p:pic>
      <p:sp>
        <p:nvSpPr>
          <p:cNvPr id="239" name="Прямоугольник 21"/>
          <p:cNvSpPr/>
          <p:nvPr/>
        </p:nvSpPr>
        <p:spPr>
          <a:xfrm>
            <a:off x="546120" y="1006920"/>
            <a:ext cx="11084760" cy="5323320"/>
          </a:xfrm>
          <a:prstGeom prst="rect">
            <a:avLst/>
          </a:prstGeom>
          <a:noFill/>
          <a:ln w="0">
            <a:noFill/>
          </a:ln>
        </p:spPr>
        <p:style>
          <a:lnRef idx="0"/>
          <a:fillRef idx="0"/>
          <a:effectRef idx="0"/>
          <a:fontRef idx="minor"/>
        </p:style>
        <p:txBody>
          <a:bodyPr lIns="90000" rIns="90000" tIns="45000" bIns="45000" anchor="t">
            <a:spAutoFit/>
          </a:bodyPr>
          <a:p>
            <a:pPr algn="just">
              <a:lnSpc>
                <a:spcPct val="100000"/>
              </a:lnSpc>
              <a:tabLst>
                <a:tab algn="l" pos="0"/>
              </a:tabLst>
            </a:pPr>
            <a:endParaRPr b="0" lang="ru-RU" sz="1400" spc="-1" strike="noStrike">
              <a:solidFill>
                <a:srgbClr val="000000"/>
              </a:solidFill>
              <a:latin typeface="Arial"/>
            </a:endParaRPr>
          </a:p>
          <a:p>
            <a:pPr algn="just">
              <a:lnSpc>
                <a:spcPct val="100000"/>
              </a:lnSpc>
              <a:tabLst>
                <a:tab algn="l" pos="0"/>
              </a:tabLst>
            </a:pPr>
            <a:endParaRPr b="0" lang="ru-RU" sz="1600" spc="-1" strike="noStrike">
              <a:solidFill>
                <a:srgbClr val="000000"/>
              </a:solidFill>
              <a:latin typeface="Arial"/>
            </a:endParaRPr>
          </a:p>
          <a:p>
            <a:pPr algn="just">
              <a:lnSpc>
                <a:spcPct val="100000"/>
              </a:lnSpc>
              <a:tabLst>
                <a:tab algn="l" pos="0"/>
              </a:tabLst>
            </a:pPr>
            <a:endParaRPr b="0" lang="ru-RU" sz="1600" spc="-1" strike="noStrike">
              <a:solidFill>
                <a:srgbClr val="000000"/>
              </a:solidFill>
              <a:latin typeface="Arial"/>
            </a:endParaRPr>
          </a:p>
          <a:p>
            <a:pPr algn="just">
              <a:lnSpc>
                <a:spcPct val="100000"/>
              </a:lnSpc>
              <a:tabLst>
                <a:tab algn="l" pos="0"/>
              </a:tabLst>
            </a:pPr>
            <a:r>
              <a:rPr b="0" lang="ru-RU" sz="1600" spc="-1" strike="noStrike">
                <a:solidFill>
                  <a:srgbClr val="002060"/>
                </a:solidFill>
                <a:latin typeface="Times New Roman"/>
                <a:ea typeface="Calibri"/>
              </a:rPr>
              <a:t>В случае, если вид или виды разрешенного использования земельного участка, зданий и сооружений, предусмотренные градостроительным регламентом, не соответствуют виду или видам разрешенного использования земельного участка, указанным в заявлении о предварительном согласовании предоставления земельного участка или в заявлении о предоставлении земельного участка, такое обстоятельство не может являться основанием для отказа собственнику расположенных на таком земельном участке здания, сооружения в предварительном согласовании предоставления такого земельного участка или в предоставлении такого земельного участка при условии соответствия указанных в соответствующем заявлении вида или видов разрешенного использования земельного участка виду разрешенного использования, назначению и (или) наименованию соответствующего здания, сооружения, указанным в Едином государственном реестре недвижимости.</a:t>
            </a:r>
            <a:endParaRPr b="0" lang="ru-RU" sz="1600" spc="-1" strike="noStrike">
              <a:solidFill>
                <a:srgbClr val="000000"/>
              </a:solidFill>
              <a:latin typeface="Arial"/>
            </a:endParaRPr>
          </a:p>
          <a:p>
            <a:pPr algn="just">
              <a:lnSpc>
                <a:spcPct val="100000"/>
              </a:lnSpc>
              <a:tabLst>
                <a:tab algn="l" pos="0"/>
              </a:tabLst>
            </a:pPr>
            <a:br>
              <a:rPr sz="1600"/>
            </a:br>
            <a:endParaRPr b="0" lang="ru-RU" sz="1600" spc="-1" strike="noStrike">
              <a:solidFill>
                <a:srgbClr val="000000"/>
              </a:solidFill>
              <a:latin typeface="Arial"/>
            </a:endParaRPr>
          </a:p>
          <a:p>
            <a:pPr algn="just">
              <a:lnSpc>
                <a:spcPct val="100000"/>
              </a:lnSpc>
              <a:tabLst>
                <a:tab algn="l" pos="0"/>
              </a:tabLst>
            </a:pPr>
            <a:br>
              <a:rPr sz="1600"/>
            </a:br>
            <a:endParaRPr b="0" lang="ru-RU" sz="1600" spc="-1" strike="noStrike">
              <a:solidFill>
                <a:srgbClr val="000000"/>
              </a:solidFill>
              <a:latin typeface="Arial"/>
            </a:endParaRPr>
          </a:p>
          <a:p>
            <a:pPr algn="just">
              <a:lnSpc>
                <a:spcPct val="100000"/>
              </a:lnSpc>
              <a:tabLst>
                <a:tab algn="l" pos="0"/>
              </a:tabLst>
            </a:pPr>
            <a:br>
              <a:rPr sz="1400"/>
            </a:br>
            <a:endParaRPr b="0" lang="ru-RU" sz="1400" spc="-1" strike="noStrike">
              <a:solidFill>
                <a:srgbClr val="000000"/>
              </a:solidFill>
              <a:latin typeface="Arial"/>
            </a:endParaRPr>
          </a:p>
          <a:p>
            <a:pPr>
              <a:lnSpc>
                <a:spcPct val="100000"/>
              </a:lnSpc>
              <a:tabLst>
                <a:tab algn="l" pos="0"/>
              </a:tabLst>
            </a:pPr>
            <a:endParaRPr b="0" lang="ru-RU" sz="1400" spc="-1" strike="noStrike">
              <a:solidFill>
                <a:srgbClr val="000000"/>
              </a:solidFill>
              <a:latin typeface="Arial"/>
            </a:endParaRPr>
          </a:p>
          <a:p>
            <a:pPr algn="ctr">
              <a:lnSpc>
                <a:spcPct val="100000"/>
              </a:lnSpc>
              <a:spcBef>
                <a:spcPts val="1199"/>
              </a:spcBef>
              <a:tabLst>
                <a:tab algn="l" pos="0"/>
              </a:tabLst>
            </a:pPr>
            <a:endParaRPr b="0" lang="ru-RU" sz="1400" spc="-1" strike="noStrike">
              <a:solidFill>
                <a:srgbClr val="000000"/>
              </a:solidFill>
              <a:latin typeface="Arial"/>
            </a:endParaRPr>
          </a:p>
          <a:p>
            <a:pPr algn="just">
              <a:lnSpc>
                <a:spcPct val="100000"/>
              </a:lnSpc>
              <a:spcBef>
                <a:spcPts val="1199"/>
              </a:spcBef>
              <a:tabLst>
                <a:tab algn="l" pos="0"/>
              </a:tabLst>
            </a:pPr>
            <a:endParaRPr b="0" lang="ru-RU" sz="1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40" name="Рисунок 3" descr=""/>
          <p:cNvPicPr/>
          <p:nvPr/>
        </p:nvPicPr>
        <p:blipFill>
          <a:blip r:embed="rId1"/>
          <a:srcRect l="10948" t="10" r="73333" b="94919"/>
          <a:stretch/>
        </p:blipFill>
        <p:spPr>
          <a:xfrm>
            <a:off x="1175760" y="638280"/>
            <a:ext cx="1722240" cy="411840"/>
          </a:xfrm>
          <a:prstGeom prst="rect">
            <a:avLst/>
          </a:prstGeom>
          <a:ln w="0">
            <a:noFill/>
          </a:ln>
        </p:spPr>
      </p:pic>
      <p:sp>
        <p:nvSpPr>
          <p:cNvPr id="241" name="TextBox 4"/>
          <p:cNvSpPr/>
          <p:nvPr/>
        </p:nvSpPr>
        <p:spPr>
          <a:xfrm>
            <a:off x="1217880" y="638280"/>
            <a:ext cx="1680120" cy="70380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0" lang="ru-RU" sz="670" spc="-1" strike="noStrike">
                <a:solidFill>
                  <a:srgbClr val="ffffff"/>
                </a:solidFill>
                <a:latin typeface="Inter"/>
                <a:ea typeface="Inter"/>
              </a:rPr>
              <a:t>Управление Федеральной службы</a:t>
            </a:r>
            <a:endParaRPr b="0" lang="ru-RU" sz="670" spc="-1" strike="noStrike">
              <a:solidFill>
                <a:srgbClr val="000000"/>
              </a:solidFill>
              <a:latin typeface="Arial"/>
            </a:endParaRPr>
          </a:p>
          <a:p>
            <a:pPr>
              <a:lnSpc>
                <a:spcPct val="100000"/>
              </a:lnSpc>
            </a:pPr>
            <a:r>
              <a:rPr b="0" lang="ru-RU" sz="670" spc="-1" strike="noStrike">
                <a:solidFill>
                  <a:srgbClr val="ffffff"/>
                </a:solidFill>
                <a:latin typeface="Inter"/>
                <a:ea typeface="Inter"/>
              </a:rPr>
              <a:t>государственной регистрации,</a:t>
            </a:r>
            <a:endParaRPr b="0" lang="ru-RU" sz="670" spc="-1" strike="noStrike">
              <a:solidFill>
                <a:srgbClr val="000000"/>
              </a:solidFill>
              <a:latin typeface="Arial"/>
            </a:endParaRPr>
          </a:p>
          <a:p>
            <a:pPr>
              <a:lnSpc>
                <a:spcPct val="100000"/>
              </a:lnSpc>
            </a:pPr>
            <a:r>
              <a:rPr b="0" lang="ru-RU" sz="670" spc="-1" strike="noStrike">
                <a:solidFill>
                  <a:srgbClr val="ffffff"/>
                </a:solidFill>
                <a:latin typeface="Inter"/>
                <a:ea typeface="Inter"/>
              </a:rPr>
              <a:t>кадастра и картографии </a:t>
            </a:r>
            <a:endParaRPr b="0" lang="ru-RU" sz="670" spc="-1" strike="noStrike">
              <a:solidFill>
                <a:srgbClr val="000000"/>
              </a:solidFill>
              <a:latin typeface="Arial"/>
            </a:endParaRPr>
          </a:p>
          <a:p>
            <a:pPr>
              <a:lnSpc>
                <a:spcPct val="100000"/>
              </a:lnSpc>
            </a:pPr>
            <a:r>
              <a:rPr b="0" lang="ru-RU" sz="670" spc="-1" strike="noStrike">
                <a:solidFill>
                  <a:srgbClr val="ffffff"/>
                </a:solidFill>
                <a:latin typeface="Inter"/>
                <a:ea typeface="Inter"/>
              </a:rPr>
              <a:t>по Ленинградской области</a:t>
            </a:r>
            <a:endParaRPr b="0" lang="ru-RU" sz="670" spc="-1" strike="noStrike">
              <a:solidFill>
                <a:srgbClr val="000000"/>
              </a:solidFill>
              <a:latin typeface="Arial"/>
            </a:endParaRPr>
          </a:p>
          <a:p>
            <a:pPr>
              <a:lnSpc>
                <a:spcPct val="100000"/>
              </a:lnSpc>
            </a:pPr>
            <a:endParaRPr b="0" lang="ru-RU" sz="700" spc="-1" strike="noStrike">
              <a:solidFill>
                <a:srgbClr val="000000"/>
              </a:solidFill>
              <a:latin typeface="Arial"/>
            </a:endParaRPr>
          </a:p>
        </p:txBody>
      </p:sp>
      <p:sp>
        <p:nvSpPr>
          <p:cNvPr id="242" name="TextBox 5"/>
          <p:cNvSpPr/>
          <p:nvPr/>
        </p:nvSpPr>
        <p:spPr>
          <a:xfrm>
            <a:off x="174960" y="3243600"/>
            <a:ext cx="7118280" cy="592200"/>
          </a:xfrm>
          <a:prstGeom prst="rect">
            <a:avLst/>
          </a:prstGeom>
          <a:noFill/>
          <a:ln w="0">
            <a:noFill/>
          </a:ln>
          <a:effectLst>
            <a:outerShdw algn="tl" blurRad="50760" dir="2700000" dist="37674" rotWithShape="0">
              <a:schemeClr val="bg1">
                <a:alpha val="40000"/>
              </a:schemeClr>
            </a:outerShdw>
          </a:effectLst>
        </p:spPr>
        <p:style>
          <a:lnRef idx="0"/>
          <a:fillRef idx="0"/>
          <a:effectRef idx="0"/>
          <a:fontRef idx="minor"/>
        </p:style>
        <p:txBody>
          <a:bodyPr lIns="90000" rIns="90000" tIns="45000" bIns="45000" anchor="t">
            <a:spAutoFit/>
          </a:bodyPr>
          <a:p>
            <a:pPr>
              <a:lnSpc>
                <a:spcPct val="100000"/>
              </a:lnSpc>
            </a:pPr>
            <a:r>
              <a:rPr b="0" lang="ru-RU" sz="3300" spc="-1" strike="noStrike">
                <a:solidFill>
                  <a:srgbClr val="ffffff"/>
                </a:solidFill>
                <a:latin typeface="Arial"/>
              </a:rPr>
              <a:t>БЛАГОДАРИМ ЗА ВНИМАНИЕ!</a:t>
            </a:r>
            <a:endParaRPr b="0" lang="ru-RU" sz="3300" spc="-1" strike="noStrike">
              <a:solidFill>
                <a:srgbClr val="000000"/>
              </a:solidFill>
              <a:latin typeface="Arial"/>
            </a:endParaRPr>
          </a:p>
        </p:txBody>
      </p:sp>
      <p:pic>
        <p:nvPicPr>
          <p:cNvPr id="243" name="Graphic 67" descr=""/>
          <p:cNvPicPr/>
          <p:nvPr/>
        </p:nvPicPr>
        <p:blipFill>
          <a:blip r:embed="rId2"/>
          <a:stretch/>
        </p:blipFill>
        <p:spPr>
          <a:xfrm>
            <a:off x="7939800" y="2249640"/>
            <a:ext cx="2576520" cy="2587680"/>
          </a:xfrm>
          <a:prstGeom prst="rect">
            <a:avLst/>
          </a:prstGeom>
          <a:ln w="0">
            <a:noFill/>
          </a:ln>
        </p:spPr>
      </p:pic>
    </p:spTree>
  </p:cSld>
  <mc:AlternateContent>
    <mc:Choice Requires="p14">
      <p:transition p14:dur="250">
        <p:fade/>
      </p:transition>
    </mc:Choice>
    <mc:Fallback>
      <p:transition>
        <p:fade/>
      </p:transition>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2" name="PlaceHolder 1"/>
          <p:cNvSpPr>
            <a:spLocks noGrp="1"/>
          </p:cNvSpPr>
          <p:nvPr>
            <p:ph type="sldNum" idx="6"/>
          </p:nvPr>
        </p:nvSpPr>
        <p:spPr>
          <a:xfrm>
            <a:off x="8744040" y="6334200"/>
            <a:ext cx="2742840" cy="364680"/>
          </a:xfrm>
          <a:prstGeom prst="rect">
            <a:avLst/>
          </a:prstGeom>
          <a:noFill/>
          <a:ln w="0">
            <a:noFill/>
          </a:ln>
        </p:spPr>
        <p:txBody>
          <a:bodyPr anchor="ctr">
            <a:noAutofit/>
          </a:bodyPr>
          <a:lstStyle>
            <a:lvl1pPr indent="0" algn="r">
              <a:lnSpc>
                <a:spcPct val="100000"/>
              </a:lnSpc>
              <a:buNone/>
              <a:tabLst>
                <a:tab algn="l" pos="0"/>
              </a:tabLst>
              <a:defRPr b="1" lang="ru-RU" sz="1470" spc="-1" strike="noStrike">
                <a:solidFill>
                  <a:srgbClr val="ffffff"/>
                </a:solidFill>
                <a:latin typeface="Arial"/>
              </a:defRPr>
            </a:lvl1pPr>
          </a:lstStyle>
          <a:p>
            <a:pPr indent="0" algn="r">
              <a:lnSpc>
                <a:spcPct val="100000"/>
              </a:lnSpc>
              <a:buNone/>
              <a:tabLst>
                <a:tab algn="l" pos="0"/>
              </a:tabLst>
            </a:pPr>
            <a:fld id="{8A06438E-1508-4610-B8C4-427489B4A593}" type="slidenum">
              <a:rPr b="1" lang="ru-RU" sz="1470" spc="-1" strike="noStrike">
                <a:solidFill>
                  <a:srgbClr val="ffffff"/>
                </a:solidFill>
                <a:latin typeface="Arial"/>
              </a:rPr>
              <a:t>2</a:t>
            </a:fld>
            <a:endParaRPr b="0" lang="ru-RU" sz="1470" spc="-1" strike="noStrike">
              <a:solidFill>
                <a:srgbClr val="000000"/>
              </a:solidFill>
              <a:latin typeface="Times New Roman"/>
            </a:endParaRPr>
          </a:p>
        </p:txBody>
      </p:sp>
      <p:sp>
        <p:nvSpPr>
          <p:cNvPr id="163" name="PlaceHolder 2"/>
          <p:cNvSpPr>
            <a:spLocks noGrp="1"/>
          </p:cNvSpPr>
          <p:nvPr>
            <p:ph type="title"/>
          </p:nvPr>
        </p:nvSpPr>
        <p:spPr>
          <a:xfrm>
            <a:off x="829440" y="90720"/>
            <a:ext cx="10534320" cy="837720"/>
          </a:xfrm>
          <a:prstGeom prst="rect">
            <a:avLst/>
          </a:prstGeom>
          <a:noFill/>
          <a:ln w="0">
            <a:noFill/>
          </a:ln>
        </p:spPr>
        <p:txBody>
          <a:bodyPr anchor="ctr">
            <a:normAutofit/>
          </a:bodyPr>
          <a:p>
            <a:pPr indent="0" algn="ctr">
              <a:lnSpc>
                <a:spcPct val="90000"/>
              </a:lnSpc>
              <a:buNone/>
              <a:tabLst>
                <a:tab algn="l" pos="1079640"/>
              </a:tabLst>
            </a:pPr>
            <a:r>
              <a:rPr b="1" lang="ru-RU" sz="2800" spc="-1" strike="noStrike">
                <a:solidFill>
                  <a:srgbClr val="008cff"/>
                </a:solidFill>
                <a:latin typeface="Arial"/>
              </a:rPr>
              <a:t> </a:t>
            </a:r>
            <a:r>
              <a:rPr b="1" lang="ru-RU" sz="2800" spc="-1" strike="noStrike">
                <a:solidFill>
                  <a:srgbClr val="008cff"/>
                </a:solidFill>
                <a:latin typeface="Arial"/>
              </a:rPr>
              <a:t>Новое о видах разрешенного использования земельных участков</a:t>
            </a:r>
            <a:endParaRPr b="0" lang="ru-RU" sz="2800" spc="-1" strike="noStrike">
              <a:solidFill>
                <a:srgbClr val="008cff"/>
              </a:solidFill>
              <a:latin typeface="Arial"/>
            </a:endParaRPr>
          </a:p>
        </p:txBody>
      </p:sp>
      <p:sp>
        <p:nvSpPr>
          <p:cNvPr id="164" name="Shape 491"/>
          <p:cNvSpPr/>
          <p:nvPr/>
        </p:nvSpPr>
        <p:spPr>
          <a:xfrm>
            <a:off x="214200" y="1675800"/>
            <a:ext cx="5131800" cy="759600"/>
          </a:xfrm>
          <a:prstGeom prst="roundRect">
            <a:avLst>
              <a:gd name="adj" fmla="val 16667"/>
            </a:avLst>
          </a:prstGeom>
          <a:gradFill rotWithShape="0">
            <a:gsLst>
              <a:gs pos="18000">
                <a:srgbClr val="008cff"/>
              </a:gs>
              <a:gs pos="100000">
                <a:srgbClr val="47ffd1"/>
              </a:gs>
            </a:gsLst>
            <a:lin ang="10800000"/>
          </a:gradFill>
          <a:ln w="0">
            <a:noFill/>
          </a:ln>
        </p:spPr>
        <p:style>
          <a:lnRef idx="0"/>
          <a:fillRef idx="0"/>
          <a:effectRef idx="0"/>
          <a:fontRef idx="minor"/>
        </p:style>
        <p:txBody>
          <a:bodyPr anchor="ctr">
            <a:noAutofit/>
          </a:bodyPr>
          <a:p>
            <a:pPr marL="721800">
              <a:lnSpc>
                <a:spcPct val="100000"/>
              </a:lnSpc>
            </a:pPr>
            <a:r>
              <a:rPr b="1" lang="ru-RU" sz="1600" spc="-1" strike="noStrike">
                <a:solidFill>
                  <a:srgbClr val="ffffff"/>
                </a:solidFill>
                <a:latin typeface="Arial"/>
              </a:rPr>
              <a:t>ДАТА ВСТУПЛЕНИЯ В СИЛУ: 01.03.2026</a:t>
            </a:r>
            <a:endParaRPr b="0" lang="ru-RU" sz="1600" spc="-1" strike="noStrike">
              <a:solidFill>
                <a:srgbClr val="000000"/>
              </a:solidFill>
              <a:latin typeface="Arial"/>
            </a:endParaRPr>
          </a:p>
        </p:txBody>
      </p:sp>
      <p:pic>
        <p:nvPicPr>
          <p:cNvPr id="165" name="Graphic 74" descr=""/>
          <p:cNvPicPr/>
          <p:nvPr/>
        </p:nvPicPr>
        <p:blipFill>
          <a:blip r:embed="rId1"/>
          <a:stretch/>
        </p:blipFill>
        <p:spPr>
          <a:xfrm>
            <a:off x="10755000" y="32040"/>
            <a:ext cx="731880" cy="649800"/>
          </a:xfrm>
          <a:prstGeom prst="rect">
            <a:avLst/>
          </a:prstGeom>
          <a:ln w="0">
            <a:noFill/>
          </a:ln>
        </p:spPr>
      </p:pic>
      <p:sp>
        <p:nvSpPr>
          <p:cNvPr id="166" name="Прямоугольник 21"/>
          <p:cNvSpPr/>
          <p:nvPr/>
        </p:nvSpPr>
        <p:spPr>
          <a:xfrm>
            <a:off x="5559120" y="1101960"/>
            <a:ext cx="6095520" cy="5539680"/>
          </a:xfrm>
          <a:prstGeom prst="rect">
            <a:avLst/>
          </a:prstGeom>
          <a:noFill/>
          <a:ln w="0">
            <a:noFill/>
          </a:ln>
        </p:spPr>
        <p:style>
          <a:lnRef idx="0"/>
          <a:fillRef idx="0"/>
          <a:effectRef idx="0"/>
          <a:fontRef idx="minor"/>
        </p:style>
        <p:txBody>
          <a:bodyPr lIns="90000" rIns="90000" tIns="45000" bIns="45000" anchor="t">
            <a:spAutoFit/>
          </a:bodyPr>
          <a:p>
            <a:pPr algn="just">
              <a:lnSpc>
                <a:spcPct val="100000"/>
              </a:lnSpc>
              <a:spcBef>
                <a:spcPts val="1199"/>
              </a:spcBef>
            </a:pPr>
            <a:endParaRPr b="0" lang="ru-RU" sz="1400" spc="-1" strike="noStrike">
              <a:solidFill>
                <a:srgbClr val="000000"/>
              </a:solidFill>
              <a:latin typeface="Arial"/>
            </a:endParaRPr>
          </a:p>
          <a:p>
            <a:pPr algn="ctr">
              <a:lnSpc>
                <a:spcPct val="100000"/>
              </a:lnSpc>
            </a:pPr>
            <a:r>
              <a:rPr b="1" lang="ru-RU" sz="1400" spc="-1" strike="noStrike">
                <a:solidFill>
                  <a:srgbClr val="4c4d4b"/>
                </a:solidFill>
                <a:latin typeface="Times New Roman"/>
                <a:ea typeface="Calibri"/>
              </a:rPr>
              <a:t>Виды разрешенного использования земельного участка </a:t>
            </a:r>
            <a:r>
              <a:rPr b="0" lang="ru-RU" sz="1400" spc="-1" strike="noStrike">
                <a:solidFill>
                  <a:srgbClr val="4c4d4b"/>
                </a:solidFill>
                <a:latin typeface="Times New Roman"/>
                <a:ea typeface="Calibri"/>
              </a:rPr>
              <a:t>устанавливаются в </a:t>
            </a:r>
            <a:r>
              <a:rPr b="0" lang="ru-RU" sz="1400" spc="-1" strike="noStrike" u="sng">
                <a:solidFill>
                  <a:srgbClr val="4c4d4b"/>
                </a:solidFill>
                <a:uFillTx/>
                <a:latin typeface="Times New Roman"/>
                <a:ea typeface="Calibri"/>
              </a:rPr>
              <a:t>регламентах использования земель</a:t>
            </a:r>
            <a:r>
              <a:rPr b="0" lang="ru-RU" sz="1400" spc="-1" strike="noStrike">
                <a:solidFill>
                  <a:srgbClr val="4c4d4b"/>
                </a:solidFill>
                <a:latin typeface="Times New Roman"/>
                <a:ea typeface="Calibri"/>
              </a:rPr>
              <a:t>:</a:t>
            </a:r>
            <a:br>
              <a:rPr sz="1400"/>
            </a:br>
            <a:endParaRPr b="0" lang="ru-RU" sz="1400" spc="-1" strike="noStrike">
              <a:solidFill>
                <a:srgbClr val="000000"/>
              </a:solidFill>
              <a:latin typeface="Arial"/>
            </a:endParaRPr>
          </a:p>
          <a:p>
            <a:pPr marL="285840" indent="-285840" algn="just">
              <a:lnSpc>
                <a:spcPct val="100000"/>
              </a:lnSpc>
              <a:spcBef>
                <a:spcPts val="1199"/>
              </a:spcBef>
              <a:buClr>
                <a:srgbClr val="4c4d4b"/>
              </a:buClr>
              <a:buFont typeface="Arial"/>
              <a:buChar char="•"/>
            </a:pPr>
            <a:r>
              <a:rPr b="0" lang="ru-RU" sz="1400" spc="-1" strike="noStrike">
                <a:solidFill>
                  <a:srgbClr val="4c4d4b"/>
                </a:solidFill>
                <a:latin typeface="Times New Roman"/>
                <a:ea typeface="Calibri"/>
              </a:rPr>
              <a:t> </a:t>
            </a:r>
            <a:r>
              <a:rPr b="1" lang="ru-RU" sz="1400" spc="-1" strike="noStrike">
                <a:solidFill>
                  <a:srgbClr val="4c4d4b"/>
                </a:solidFill>
                <a:latin typeface="Times New Roman"/>
                <a:ea typeface="Calibri"/>
              </a:rPr>
              <a:t>градостроительный регламент</a:t>
            </a:r>
            <a:r>
              <a:rPr b="0" lang="ru-RU" sz="1400" spc="-1" strike="noStrike">
                <a:solidFill>
                  <a:srgbClr val="4c4d4b"/>
                </a:solidFill>
                <a:latin typeface="Times New Roman"/>
                <a:ea typeface="Calibri"/>
              </a:rPr>
              <a:t>;</a:t>
            </a:r>
            <a:endParaRPr b="0" lang="ru-RU" sz="1400" spc="-1" strike="noStrike">
              <a:solidFill>
                <a:srgbClr val="000000"/>
              </a:solidFill>
              <a:latin typeface="Arial"/>
            </a:endParaRPr>
          </a:p>
          <a:p>
            <a:pPr marL="285840" indent="-285840" algn="just">
              <a:lnSpc>
                <a:spcPct val="100000"/>
              </a:lnSpc>
              <a:spcBef>
                <a:spcPts val="1199"/>
              </a:spcBef>
              <a:buClr>
                <a:srgbClr val="4c4d4b"/>
              </a:buClr>
              <a:buFont typeface="Arial"/>
              <a:buChar char="•"/>
            </a:pPr>
            <a:r>
              <a:rPr b="0" lang="ru-RU" sz="1400" spc="-1" strike="noStrike">
                <a:solidFill>
                  <a:srgbClr val="4c4d4b"/>
                </a:solidFill>
                <a:latin typeface="Times New Roman"/>
                <a:ea typeface="Calibri"/>
              </a:rPr>
              <a:t>в соответствии с видами разрешенного использования лесов, предусмотренных </a:t>
            </a:r>
            <a:r>
              <a:rPr b="1" lang="ru-RU" sz="1400" spc="-1" strike="noStrike">
                <a:solidFill>
                  <a:srgbClr val="4c4d4b"/>
                </a:solidFill>
                <a:latin typeface="Times New Roman"/>
                <a:ea typeface="Calibri"/>
              </a:rPr>
              <a:t>лесохозяйственным регламентом</a:t>
            </a:r>
            <a:r>
              <a:rPr b="0" lang="ru-RU" sz="1400" spc="-1" strike="noStrike">
                <a:solidFill>
                  <a:srgbClr val="4c4d4b"/>
                </a:solidFill>
                <a:latin typeface="Times New Roman"/>
                <a:ea typeface="Calibri"/>
              </a:rPr>
              <a:t> в отношении лесных участков из состава земель лесного фонда (за исключением лесных участков, расположенных в границах особо охраняемых природных территорий </a:t>
            </a:r>
            <a:r>
              <a:rPr b="1" lang="ru-RU" sz="1400" spc="-1" strike="noStrike">
                <a:solidFill>
                  <a:srgbClr val="4c4d4b"/>
                </a:solidFill>
                <a:latin typeface="Times New Roman"/>
                <a:ea typeface="Calibri"/>
              </a:rPr>
              <a:t>федерального</a:t>
            </a:r>
            <a:r>
              <a:rPr b="0" lang="ru-RU" sz="1400" spc="-1" strike="noStrike">
                <a:solidFill>
                  <a:srgbClr val="4c4d4b"/>
                </a:solidFill>
                <a:latin typeface="Times New Roman"/>
                <a:ea typeface="Calibri"/>
              </a:rPr>
              <a:t> значения);</a:t>
            </a:r>
            <a:endParaRPr b="0" lang="ru-RU" sz="1400" spc="-1" strike="noStrike">
              <a:solidFill>
                <a:srgbClr val="000000"/>
              </a:solidFill>
              <a:latin typeface="Arial"/>
            </a:endParaRPr>
          </a:p>
          <a:p>
            <a:pPr marL="285840" indent="-285840" algn="just">
              <a:lnSpc>
                <a:spcPct val="100000"/>
              </a:lnSpc>
              <a:spcBef>
                <a:spcPts val="1199"/>
              </a:spcBef>
              <a:buClr>
                <a:srgbClr val="4c4d4b"/>
              </a:buClr>
              <a:buFont typeface="Arial"/>
              <a:buChar char="•"/>
            </a:pPr>
            <a:r>
              <a:rPr b="1" lang="ru-RU" sz="1400" spc="-1" strike="noStrike">
                <a:solidFill>
                  <a:srgbClr val="4c4d4b"/>
                </a:solidFill>
                <a:latin typeface="Times New Roman"/>
                <a:ea typeface="Calibri"/>
              </a:rPr>
              <a:t>положение об особо охраняемой природной территории </a:t>
            </a:r>
            <a:r>
              <a:rPr b="0" lang="ru-RU" sz="1400" spc="-1" strike="noStrike">
                <a:solidFill>
                  <a:srgbClr val="4c4d4b"/>
                </a:solidFill>
                <a:latin typeface="Times New Roman"/>
                <a:ea typeface="Calibri"/>
              </a:rPr>
              <a:t>в отношении земельных участков, расположенных в границах особо охраняемой природной территории, за исключением земельных участков, находящихся в границах населенных пунктов, расположенных в границах особо охраняемых природных территорий.</a:t>
            </a:r>
            <a:endParaRPr b="0" lang="ru-RU" sz="1400" spc="-1" strike="noStrike">
              <a:solidFill>
                <a:srgbClr val="000000"/>
              </a:solidFill>
              <a:latin typeface="Arial"/>
            </a:endParaRPr>
          </a:p>
          <a:p>
            <a:pPr marL="285840" indent="-285840" algn="just">
              <a:lnSpc>
                <a:spcPct val="100000"/>
              </a:lnSpc>
              <a:spcBef>
                <a:spcPts val="1199"/>
              </a:spcBef>
              <a:buClr>
                <a:srgbClr val="4c4d4b"/>
              </a:buClr>
              <a:buFont typeface="Arial"/>
              <a:buChar char="•"/>
            </a:pPr>
            <a:r>
              <a:rPr b="0" lang="ru-RU" sz="1400" spc="-1" strike="noStrike">
                <a:solidFill>
                  <a:srgbClr val="4c4d4b"/>
                </a:solidFill>
                <a:latin typeface="Times New Roman"/>
                <a:ea typeface="Calibri"/>
              </a:rPr>
              <a:t>вид или виды разрешенного использования земельных участков </a:t>
            </a:r>
            <a:r>
              <a:rPr b="1" lang="ru-RU" sz="1400" spc="-1" strike="noStrike">
                <a:solidFill>
                  <a:srgbClr val="4c4d4b"/>
                </a:solidFill>
                <a:latin typeface="Times New Roman"/>
                <a:ea typeface="Calibri"/>
              </a:rPr>
              <a:t>сельскохозяйственного назначения</a:t>
            </a:r>
            <a:r>
              <a:rPr b="0" lang="ru-RU" sz="1400" spc="-1" strike="noStrike">
                <a:solidFill>
                  <a:srgbClr val="4c4d4b"/>
                </a:solidFill>
                <a:latin typeface="Times New Roman"/>
                <a:ea typeface="Calibri"/>
              </a:rPr>
              <a:t> (за исключением садовых и огородных земельных участков, а также земельных участков общего назначения, расположенных в границах территорий ведения гражданами садоводства и огородничества для собственных нужд), устанавливаются и изменяются </a:t>
            </a:r>
            <a:r>
              <a:rPr b="1" lang="ru-RU" sz="1400" spc="-1" strike="noStrike">
                <a:solidFill>
                  <a:srgbClr val="4c4d4b"/>
                </a:solidFill>
                <a:latin typeface="Times New Roman"/>
                <a:ea typeface="Calibri"/>
              </a:rPr>
              <a:t>в соответствии с федеральным законом</a:t>
            </a:r>
            <a:r>
              <a:rPr b="0" lang="ru-RU" sz="1400" spc="-1" strike="noStrike">
                <a:solidFill>
                  <a:srgbClr val="4c4d4b"/>
                </a:solidFill>
                <a:latin typeface="Times New Roman"/>
                <a:ea typeface="Calibri"/>
              </a:rPr>
              <a:t>.</a:t>
            </a:r>
            <a:endParaRPr b="0" lang="ru-RU" sz="1400" spc="-1" strike="noStrike">
              <a:solidFill>
                <a:srgbClr val="000000"/>
              </a:solidFill>
              <a:latin typeface="Arial"/>
            </a:endParaRPr>
          </a:p>
          <a:p>
            <a:pPr algn="just">
              <a:lnSpc>
                <a:spcPct val="100000"/>
              </a:lnSpc>
              <a:spcBef>
                <a:spcPts val="1199"/>
              </a:spcBef>
            </a:pPr>
            <a:endParaRPr b="0" lang="ru-RU" sz="1400" spc="-1" strike="noStrike">
              <a:solidFill>
                <a:srgbClr val="000000"/>
              </a:solidFill>
              <a:latin typeface="Arial"/>
            </a:endParaRPr>
          </a:p>
        </p:txBody>
      </p:sp>
      <p:sp>
        <p:nvSpPr>
          <p:cNvPr id="167" name="Прямоугольник 3"/>
          <p:cNvSpPr/>
          <p:nvPr/>
        </p:nvSpPr>
        <p:spPr>
          <a:xfrm>
            <a:off x="214200" y="2830320"/>
            <a:ext cx="5131800" cy="255852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pPr>
            <a:r>
              <a:rPr b="1" lang="ru-RU" sz="1800" spc="-1" strike="noStrike">
                <a:solidFill>
                  <a:srgbClr val="008cff"/>
                </a:solidFill>
                <a:latin typeface="Arial"/>
              </a:rPr>
              <a:t>Федеральный закон от 31.07.2025 N 295-ФЗ "О внесении изменений в Земельный кодекс Российской Федерации, отдельные законодательные акты Российской Федерации и признании утратившими силу отдельных положений законодательных актов Российской Федерации"</a:t>
            </a:r>
            <a:br>
              <a:rPr sz="1800"/>
            </a:br>
            <a:endParaRPr b="0" lang="ru-RU" sz="1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8" name="PlaceHolder 1"/>
          <p:cNvSpPr>
            <a:spLocks noGrp="1"/>
          </p:cNvSpPr>
          <p:nvPr>
            <p:ph type="sldNum" idx="7"/>
          </p:nvPr>
        </p:nvSpPr>
        <p:spPr>
          <a:xfrm>
            <a:off x="8744040" y="6334200"/>
            <a:ext cx="2742840" cy="364680"/>
          </a:xfrm>
          <a:prstGeom prst="rect">
            <a:avLst/>
          </a:prstGeom>
          <a:noFill/>
          <a:ln w="0">
            <a:noFill/>
          </a:ln>
        </p:spPr>
        <p:txBody>
          <a:bodyPr anchor="ctr">
            <a:noAutofit/>
          </a:bodyPr>
          <a:lstStyle>
            <a:lvl1pPr indent="0" algn="r">
              <a:lnSpc>
                <a:spcPct val="100000"/>
              </a:lnSpc>
              <a:buNone/>
              <a:tabLst>
                <a:tab algn="l" pos="0"/>
              </a:tabLst>
              <a:defRPr b="1" lang="ru-RU" sz="1470" spc="-1" strike="noStrike">
                <a:solidFill>
                  <a:srgbClr val="ffffff"/>
                </a:solidFill>
                <a:latin typeface="Arial"/>
              </a:defRPr>
            </a:lvl1pPr>
          </a:lstStyle>
          <a:p>
            <a:pPr indent="0" algn="r">
              <a:lnSpc>
                <a:spcPct val="100000"/>
              </a:lnSpc>
              <a:buNone/>
              <a:tabLst>
                <a:tab algn="l" pos="0"/>
              </a:tabLst>
            </a:pPr>
            <a:fld id="{7649ADB5-4615-4D3A-B751-15C176F11EE1}" type="slidenum">
              <a:rPr b="1" lang="ru-RU" sz="1470" spc="-1" strike="noStrike">
                <a:solidFill>
                  <a:srgbClr val="ffffff"/>
                </a:solidFill>
                <a:latin typeface="Arial"/>
              </a:rPr>
              <a:t>3</a:t>
            </a:fld>
            <a:endParaRPr b="0" lang="ru-RU" sz="1470" spc="-1" strike="noStrike">
              <a:solidFill>
                <a:srgbClr val="000000"/>
              </a:solidFill>
              <a:latin typeface="Times New Roman"/>
            </a:endParaRPr>
          </a:p>
        </p:txBody>
      </p:sp>
      <p:sp>
        <p:nvSpPr>
          <p:cNvPr id="169" name="PlaceHolder 2"/>
          <p:cNvSpPr>
            <a:spLocks noGrp="1"/>
          </p:cNvSpPr>
          <p:nvPr>
            <p:ph type="title"/>
          </p:nvPr>
        </p:nvSpPr>
        <p:spPr>
          <a:xfrm>
            <a:off x="746640" y="0"/>
            <a:ext cx="10534320" cy="837720"/>
          </a:xfrm>
          <a:prstGeom prst="rect">
            <a:avLst/>
          </a:prstGeom>
          <a:noFill/>
          <a:ln w="0">
            <a:noFill/>
          </a:ln>
        </p:spPr>
        <p:txBody>
          <a:bodyPr anchor="ctr">
            <a:normAutofit/>
          </a:bodyPr>
          <a:p>
            <a:pPr indent="0" algn="ctr">
              <a:lnSpc>
                <a:spcPct val="90000"/>
              </a:lnSpc>
              <a:buNone/>
              <a:tabLst>
                <a:tab algn="l" pos="1079640"/>
              </a:tabLst>
            </a:pPr>
            <a:r>
              <a:rPr b="1" lang="ru-RU" sz="2800" spc="-1" strike="noStrike">
                <a:solidFill>
                  <a:srgbClr val="008cff"/>
                </a:solidFill>
                <a:latin typeface="Arial"/>
              </a:rPr>
              <a:t> </a:t>
            </a:r>
            <a:r>
              <a:rPr b="1" lang="ru-RU" sz="2800" spc="-1" strike="noStrike">
                <a:solidFill>
                  <a:srgbClr val="008cff"/>
                </a:solidFill>
                <a:latin typeface="Arial"/>
              </a:rPr>
              <a:t>Новое о видах разрешенного использования земельных участков</a:t>
            </a:r>
            <a:endParaRPr b="0" lang="ru-RU" sz="2800" spc="-1" strike="noStrike">
              <a:solidFill>
                <a:srgbClr val="008cff"/>
              </a:solidFill>
              <a:latin typeface="Arial"/>
            </a:endParaRPr>
          </a:p>
        </p:txBody>
      </p:sp>
      <p:pic>
        <p:nvPicPr>
          <p:cNvPr id="170" name="Graphic 74" descr=""/>
          <p:cNvPicPr/>
          <p:nvPr/>
        </p:nvPicPr>
        <p:blipFill>
          <a:blip r:embed="rId1"/>
          <a:stretch/>
        </p:blipFill>
        <p:spPr>
          <a:xfrm>
            <a:off x="10755000" y="32040"/>
            <a:ext cx="731880" cy="649800"/>
          </a:xfrm>
          <a:prstGeom prst="rect">
            <a:avLst/>
          </a:prstGeom>
          <a:ln w="0">
            <a:noFill/>
          </a:ln>
        </p:spPr>
      </p:pic>
      <p:sp>
        <p:nvSpPr>
          <p:cNvPr id="171" name="Прямоугольник 21"/>
          <p:cNvSpPr/>
          <p:nvPr/>
        </p:nvSpPr>
        <p:spPr>
          <a:xfrm>
            <a:off x="671040" y="866160"/>
            <a:ext cx="10911240" cy="5686920"/>
          </a:xfrm>
          <a:prstGeom prst="rect">
            <a:avLst/>
          </a:prstGeom>
          <a:noFill/>
          <a:ln w="0">
            <a:noFill/>
          </a:ln>
        </p:spPr>
        <p:style>
          <a:lnRef idx="0"/>
          <a:fillRef idx="0"/>
          <a:effectRef idx="0"/>
          <a:fontRef idx="minor"/>
        </p:style>
        <p:txBody>
          <a:bodyPr lIns="90000" rIns="90000" tIns="45000" bIns="45000" anchor="t">
            <a:spAutoFit/>
          </a:bodyPr>
          <a:p>
            <a:pPr>
              <a:lnSpc>
                <a:spcPct val="100000"/>
              </a:lnSpc>
            </a:pPr>
            <a:r>
              <a:rPr b="1" lang="ru-RU" sz="1600" spc="-1" strike="noStrike">
                <a:solidFill>
                  <a:srgbClr val="002060"/>
                </a:solidFill>
                <a:latin typeface="Arial"/>
              </a:rPr>
              <a:t>Независимо от регламентов использования земель </a:t>
            </a:r>
            <a:r>
              <a:rPr b="0" lang="ru-RU" sz="1600" spc="-1" strike="noStrike">
                <a:solidFill>
                  <a:srgbClr val="002060"/>
                </a:solidFill>
                <a:latin typeface="Arial"/>
              </a:rPr>
              <a:t>вид или виды разрешенного использования земельных участков устанавливаются </a:t>
            </a:r>
            <a:r>
              <a:rPr b="1" lang="ru-RU" sz="1600" spc="-1" strike="noStrike">
                <a:solidFill>
                  <a:srgbClr val="002060"/>
                </a:solidFill>
                <a:latin typeface="Arial"/>
              </a:rPr>
              <a:t>документацией по планировке территории (проектом планировки и (или) проектом межевания территории)</a:t>
            </a:r>
            <a:r>
              <a:rPr b="0" lang="ru-RU" sz="1600" spc="-1" strike="noStrike">
                <a:solidFill>
                  <a:srgbClr val="002060"/>
                </a:solidFill>
                <a:latin typeface="Arial"/>
              </a:rPr>
              <a:t> в отношении земельных участков:</a:t>
            </a:r>
            <a:endParaRPr b="0" lang="ru-RU" sz="1600" spc="-1" strike="noStrike">
              <a:solidFill>
                <a:srgbClr val="000000"/>
              </a:solidFill>
              <a:latin typeface="Arial"/>
            </a:endParaRPr>
          </a:p>
          <a:p>
            <a:pPr>
              <a:lnSpc>
                <a:spcPct val="100000"/>
              </a:lnSpc>
            </a:pPr>
            <a:endParaRPr b="0" lang="ru-RU" sz="1600" spc="-1" strike="noStrike">
              <a:solidFill>
                <a:srgbClr val="000000"/>
              </a:solidFill>
              <a:latin typeface="Arial"/>
            </a:endParaRPr>
          </a:p>
          <a:p>
            <a:pPr>
              <a:lnSpc>
                <a:spcPct val="100000"/>
              </a:lnSpc>
            </a:pPr>
            <a:r>
              <a:rPr b="0" lang="ru-RU" sz="1600" spc="-1" strike="noStrike">
                <a:solidFill>
                  <a:srgbClr val="002060"/>
                </a:solidFill>
                <a:latin typeface="Arial"/>
              </a:rPr>
              <a:t>1) предназначенных в соответствии с утвержденной ДПТ для строительства, реконструкции линейных объектов; </a:t>
            </a:r>
            <a:endParaRPr b="0" lang="ru-RU" sz="1600" spc="-1" strike="noStrike">
              <a:solidFill>
                <a:srgbClr val="000000"/>
              </a:solidFill>
              <a:latin typeface="Arial"/>
            </a:endParaRPr>
          </a:p>
          <a:p>
            <a:pPr>
              <a:lnSpc>
                <a:spcPct val="100000"/>
              </a:lnSpc>
            </a:pPr>
            <a:r>
              <a:rPr b="0" lang="ru-RU" sz="1600" spc="-1" strike="noStrike">
                <a:solidFill>
                  <a:srgbClr val="002060"/>
                </a:solidFill>
                <a:latin typeface="Arial"/>
              </a:rPr>
              <a:t>2) предназначенных в соответствии с утвержденной ДПТ для строительства, реконструкции транспортно-пересадочных узлов; </a:t>
            </a:r>
            <a:endParaRPr b="0" lang="ru-RU" sz="1600" spc="-1" strike="noStrike">
              <a:solidFill>
                <a:srgbClr val="000000"/>
              </a:solidFill>
              <a:latin typeface="Arial"/>
            </a:endParaRPr>
          </a:p>
          <a:p>
            <a:pPr>
              <a:lnSpc>
                <a:spcPct val="100000"/>
              </a:lnSpc>
            </a:pPr>
            <a:r>
              <a:rPr b="0" lang="ru-RU" sz="1600" spc="-1" strike="noStrike">
                <a:solidFill>
                  <a:srgbClr val="002060"/>
                </a:solidFill>
                <a:latin typeface="Arial"/>
              </a:rPr>
              <a:t>3) расположенных в границах особой экономической зоны; </a:t>
            </a:r>
            <a:endParaRPr b="0" lang="ru-RU" sz="1600" spc="-1" strike="noStrike">
              <a:solidFill>
                <a:srgbClr val="000000"/>
              </a:solidFill>
              <a:latin typeface="Arial"/>
            </a:endParaRPr>
          </a:p>
          <a:p>
            <a:pPr>
              <a:lnSpc>
                <a:spcPct val="100000"/>
              </a:lnSpc>
            </a:pPr>
            <a:r>
              <a:rPr b="0" lang="ru-RU" sz="1600" spc="-1" strike="noStrike">
                <a:solidFill>
                  <a:srgbClr val="002060"/>
                </a:solidFill>
                <a:latin typeface="Arial"/>
              </a:rPr>
              <a:t>4) расположенных в границах инновационных научно-технологических центров; </a:t>
            </a:r>
            <a:endParaRPr b="0" lang="ru-RU" sz="1600" spc="-1" strike="noStrike">
              <a:solidFill>
                <a:srgbClr val="000000"/>
              </a:solidFill>
              <a:latin typeface="Arial"/>
            </a:endParaRPr>
          </a:p>
          <a:p>
            <a:pPr>
              <a:lnSpc>
                <a:spcPct val="100000"/>
              </a:lnSpc>
            </a:pPr>
            <a:r>
              <a:rPr b="0" lang="ru-RU" sz="1600" spc="-1" strike="noStrike">
                <a:solidFill>
                  <a:srgbClr val="002060"/>
                </a:solidFill>
                <a:latin typeface="Arial"/>
              </a:rPr>
              <a:t>5) расположенных в границах свободной экономической зоны; </a:t>
            </a:r>
            <a:endParaRPr b="0" lang="ru-RU" sz="1600" spc="-1" strike="noStrike">
              <a:solidFill>
                <a:srgbClr val="000000"/>
              </a:solidFill>
              <a:latin typeface="Arial"/>
            </a:endParaRPr>
          </a:p>
          <a:p>
            <a:pPr>
              <a:lnSpc>
                <a:spcPct val="100000"/>
              </a:lnSpc>
            </a:pPr>
            <a:r>
              <a:rPr b="0" lang="ru-RU" sz="1600" spc="-1" strike="noStrike">
                <a:solidFill>
                  <a:srgbClr val="002060"/>
                </a:solidFill>
                <a:latin typeface="Arial"/>
              </a:rPr>
              <a:t>6) созданных в соответствии с Федеральным законом от 19 июля 2011 года N 246-ФЗ "Об искусственных земельных участках, созданных на водных объектах, находящихся в федеральной собственности, и о внесении изменений в отдельные законодательные акты Российской Федерации"; </a:t>
            </a:r>
            <a:endParaRPr b="0" lang="ru-RU" sz="1600" spc="-1" strike="noStrike">
              <a:solidFill>
                <a:srgbClr val="000000"/>
              </a:solidFill>
              <a:latin typeface="Arial"/>
            </a:endParaRPr>
          </a:p>
          <a:p>
            <a:pPr>
              <a:lnSpc>
                <a:spcPct val="100000"/>
              </a:lnSpc>
            </a:pPr>
            <a:r>
              <a:rPr b="0" lang="ru-RU" sz="1600" spc="-1" strike="noStrike">
                <a:solidFill>
                  <a:srgbClr val="002060"/>
                </a:solidFill>
                <a:latin typeface="Arial"/>
              </a:rPr>
              <a:t>7) расположенных в границах территории опережающего социально-экономического развития, в случаях, предусмотренных Федеральным законом от 29 декабря 2014 года N 473-ФЗ "О территориях опережающего развития в Российской Федерации"; </a:t>
            </a:r>
            <a:endParaRPr b="0" lang="ru-RU" sz="1600" spc="-1" strike="noStrike">
              <a:solidFill>
                <a:srgbClr val="000000"/>
              </a:solidFill>
              <a:latin typeface="Arial"/>
            </a:endParaRPr>
          </a:p>
          <a:p>
            <a:pPr>
              <a:lnSpc>
                <a:spcPct val="100000"/>
              </a:lnSpc>
            </a:pPr>
            <a:r>
              <a:rPr b="0" lang="ru-RU" sz="1600" spc="-1" strike="noStrike">
                <a:solidFill>
                  <a:srgbClr val="002060"/>
                </a:solidFill>
                <a:latin typeface="Arial"/>
              </a:rPr>
              <a:t>8) предназначенных для использования в качестве земель и земельных участков общего пользования, территорий общего пользования; </a:t>
            </a:r>
            <a:endParaRPr b="0" lang="ru-RU" sz="1600" spc="-1" strike="noStrike">
              <a:solidFill>
                <a:srgbClr val="000000"/>
              </a:solidFill>
              <a:latin typeface="Arial"/>
            </a:endParaRPr>
          </a:p>
          <a:p>
            <a:pPr>
              <a:lnSpc>
                <a:spcPct val="100000"/>
              </a:lnSpc>
            </a:pPr>
            <a:r>
              <a:rPr b="0" lang="ru-RU" sz="1600" spc="-1" strike="noStrike">
                <a:solidFill>
                  <a:srgbClr val="002060"/>
                </a:solidFill>
                <a:latin typeface="Arial"/>
              </a:rPr>
              <a:t>9) в иных случаях, предусмотренных федеральными законами. </a:t>
            </a:r>
            <a:endParaRPr b="0" lang="ru-RU" sz="1600" spc="-1" strike="noStrike">
              <a:solidFill>
                <a:srgbClr val="000000"/>
              </a:solidFill>
              <a:latin typeface="Arial"/>
            </a:endParaRPr>
          </a:p>
          <a:p>
            <a:pPr>
              <a:lnSpc>
                <a:spcPct val="100000"/>
              </a:lnSpc>
            </a:pPr>
            <a:r>
              <a:rPr b="0" lang="ru-RU" sz="1600" spc="-1" strike="noStrike">
                <a:solidFill>
                  <a:srgbClr val="002060"/>
                </a:solidFill>
                <a:latin typeface="Arial"/>
              </a:rPr>
              <a:t>Независимо от категории земель и регламентов использования земель виды разрешенного использования земельных участков в целях их использования для обеспечения обороны страны и безопасности государства могут устанавливаться решением федеральных органов исполнительной власти, уполномоченных в области обороны страны и безопасности государства, в области мобилизационной подготовки и мобилизации.</a:t>
            </a:r>
            <a:endParaRPr b="0" lang="ru-RU" sz="16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2" name="PlaceHolder 1"/>
          <p:cNvSpPr>
            <a:spLocks noGrp="1"/>
          </p:cNvSpPr>
          <p:nvPr>
            <p:ph type="sldNum" idx="8"/>
          </p:nvPr>
        </p:nvSpPr>
        <p:spPr>
          <a:xfrm>
            <a:off x="8744040" y="6334200"/>
            <a:ext cx="2742840" cy="364680"/>
          </a:xfrm>
          <a:prstGeom prst="rect">
            <a:avLst/>
          </a:prstGeom>
          <a:noFill/>
          <a:ln w="0">
            <a:noFill/>
          </a:ln>
        </p:spPr>
        <p:txBody>
          <a:bodyPr anchor="ctr">
            <a:noAutofit/>
          </a:bodyPr>
          <a:lstStyle>
            <a:lvl1pPr indent="0" algn="r">
              <a:lnSpc>
                <a:spcPct val="100000"/>
              </a:lnSpc>
              <a:buNone/>
              <a:tabLst>
                <a:tab algn="l" pos="0"/>
              </a:tabLst>
              <a:defRPr b="1" lang="ru-RU" sz="1470" spc="-1" strike="noStrike">
                <a:solidFill>
                  <a:srgbClr val="ffffff"/>
                </a:solidFill>
                <a:latin typeface="Arial"/>
              </a:defRPr>
            </a:lvl1pPr>
          </a:lstStyle>
          <a:p>
            <a:pPr indent="0" algn="r">
              <a:lnSpc>
                <a:spcPct val="100000"/>
              </a:lnSpc>
              <a:buNone/>
              <a:tabLst>
                <a:tab algn="l" pos="0"/>
              </a:tabLst>
            </a:pPr>
            <a:fld id="{B3A726AB-3952-44D9-82B6-DD68CAFD8369}" type="slidenum">
              <a:rPr b="1" lang="ru-RU" sz="1470" spc="-1" strike="noStrike">
                <a:solidFill>
                  <a:srgbClr val="ffffff"/>
                </a:solidFill>
                <a:latin typeface="Arial"/>
              </a:rPr>
              <a:t>4</a:t>
            </a:fld>
            <a:endParaRPr b="0" lang="ru-RU" sz="1470" spc="-1" strike="noStrike">
              <a:solidFill>
                <a:srgbClr val="000000"/>
              </a:solidFill>
              <a:latin typeface="Times New Roman"/>
            </a:endParaRPr>
          </a:p>
        </p:txBody>
      </p:sp>
      <p:sp>
        <p:nvSpPr>
          <p:cNvPr id="173" name="PlaceHolder 2"/>
          <p:cNvSpPr>
            <a:spLocks noGrp="1"/>
          </p:cNvSpPr>
          <p:nvPr>
            <p:ph type="title"/>
          </p:nvPr>
        </p:nvSpPr>
        <p:spPr>
          <a:xfrm>
            <a:off x="829440" y="90720"/>
            <a:ext cx="10534320" cy="837720"/>
          </a:xfrm>
          <a:prstGeom prst="rect">
            <a:avLst/>
          </a:prstGeom>
          <a:noFill/>
          <a:ln w="0">
            <a:noFill/>
          </a:ln>
        </p:spPr>
        <p:txBody>
          <a:bodyPr anchor="ctr">
            <a:normAutofit/>
          </a:bodyPr>
          <a:p>
            <a:pPr indent="0" algn="ctr">
              <a:lnSpc>
                <a:spcPct val="90000"/>
              </a:lnSpc>
              <a:buNone/>
              <a:tabLst>
                <a:tab algn="l" pos="1079640"/>
              </a:tabLst>
            </a:pPr>
            <a:r>
              <a:rPr b="1" lang="ru-RU" sz="2800" spc="-1" strike="noStrike">
                <a:solidFill>
                  <a:srgbClr val="008cff"/>
                </a:solidFill>
                <a:latin typeface="Arial"/>
              </a:rPr>
              <a:t> </a:t>
            </a:r>
            <a:r>
              <a:rPr b="1" lang="ru-RU" sz="2800" spc="-1" strike="noStrike">
                <a:solidFill>
                  <a:srgbClr val="008cff"/>
                </a:solidFill>
                <a:latin typeface="Arial"/>
              </a:rPr>
              <a:t>Новое о видах разрешенного использования земельных участков</a:t>
            </a:r>
            <a:endParaRPr b="0" lang="ru-RU" sz="2800" spc="-1" strike="noStrike">
              <a:solidFill>
                <a:srgbClr val="008cff"/>
              </a:solidFill>
              <a:latin typeface="Arial"/>
            </a:endParaRPr>
          </a:p>
        </p:txBody>
      </p:sp>
      <p:pic>
        <p:nvPicPr>
          <p:cNvPr id="174" name="Graphic 74" descr=""/>
          <p:cNvPicPr/>
          <p:nvPr/>
        </p:nvPicPr>
        <p:blipFill>
          <a:blip r:embed="rId1"/>
          <a:stretch/>
        </p:blipFill>
        <p:spPr>
          <a:xfrm>
            <a:off x="10755000" y="32040"/>
            <a:ext cx="731880" cy="649800"/>
          </a:xfrm>
          <a:prstGeom prst="rect">
            <a:avLst/>
          </a:prstGeom>
          <a:ln w="0">
            <a:noFill/>
          </a:ln>
        </p:spPr>
      </p:pic>
      <p:sp>
        <p:nvSpPr>
          <p:cNvPr id="175" name="Прямоугольник 21"/>
          <p:cNvSpPr/>
          <p:nvPr/>
        </p:nvSpPr>
        <p:spPr>
          <a:xfrm>
            <a:off x="444600" y="820800"/>
            <a:ext cx="11304360" cy="5809320"/>
          </a:xfrm>
          <a:prstGeom prst="rect">
            <a:avLst/>
          </a:prstGeom>
          <a:noFill/>
          <a:ln w="0">
            <a:noFill/>
          </a:ln>
        </p:spPr>
        <p:style>
          <a:lnRef idx="0"/>
          <a:fillRef idx="0"/>
          <a:effectRef idx="0"/>
          <a:fontRef idx="minor"/>
        </p:style>
        <p:txBody>
          <a:bodyPr lIns="90000" rIns="90000" tIns="45000" bIns="45000" anchor="t">
            <a:spAutoFit/>
          </a:bodyPr>
          <a:p>
            <a:pPr marL="285840" indent="-285840" algn="just">
              <a:lnSpc>
                <a:spcPct val="100000"/>
              </a:lnSpc>
              <a:spcBef>
                <a:spcPts val="1199"/>
              </a:spcBef>
              <a:buClr>
                <a:srgbClr val="4c4d4b"/>
              </a:buClr>
              <a:buFont typeface="Arial"/>
              <a:buChar char="•"/>
            </a:pPr>
            <a:r>
              <a:rPr b="0" lang="ru-RU" sz="1600" spc="-1" strike="noStrike">
                <a:solidFill>
                  <a:srgbClr val="4c4d4b"/>
                </a:solidFill>
                <a:latin typeface="Times New Roman"/>
                <a:ea typeface="Calibri"/>
              </a:rPr>
              <a:t>Основной вид разрешенного использования земельного участка считается выбранным в отношении земельного участка со дня внесения сведений о соответствующем виде разрешенного использования в ЕГРН. Внесение в ЕГРН сведений о вспомогательных видах разрешенного использования земельного участка не требуется.</a:t>
            </a:r>
            <a:endParaRPr b="0" lang="ru-RU" sz="1600" spc="-1" strike="noStrike">
              <a:solidFill>
                <a:srgbClr val="000000"/>
              </a:solidFill>
              <a:latin typeface="Arial"/>
            </a:endParaRPr>
          </a:p>
          <a:p>
            <a:pPr marL="285840" indent="-285840" algn="just">
              <a:lnSpc>
                <a:spcPct val="100000"/>
              </a:lnSpc>
              <a:spcBef>
                <a:spcPts val="1199"/>
              </a:spcBef>
              <a:buClr>
                <a:srgbClr val="4c4d4b"/>
              </a:buClr>
              <a:buFont typeface="Arial"/>
              <a:buChar char="•"/>
            </a:pPr>
            <a:r>
              <a:rPr b="1" lang="ru-RU" sz="1600" spc="-1" strike="noStrike">
                <a:solidFill>
                  <a:srgbClr val="4c4d4b"/>
                </a:solidFill>
                <a:latin typeface="Times New Roman"/>
                <a:ea typeface="Calibri"/>
              </a:rPr>
              <a:t>Наряду</a:t>
            </a:r>
            <a:r>
              <a:rPr b="0" lang="ru-RU" sz="1600" spc="-1" strike="noStrike">
                <a:solidFill>
                  <a:srgbClr val="4c4d4b"/>
                </a:solidFill>
                <a:latin typeface="Times New Roman"/>
                <a:ea typeface="Calibri"/>
              </a:rPr>
              <a:t> с основными видами разрешенного использования и вспомогательными видами разрешенного использования в отношении земельного участка могут быть установлены условно разрешенные виды использования земельных участков. Использование земельного участка в соответствии с условно разрешенным видом разрешенного использования земельного участка допускается только после предоставления разрешения в порядке, предусмотренном федеральным законом, и внесения сведений об условно разрешенном виде разрешенного использования земельного участка в Единый государственный реестр недвижимости. </a:t>
            </a:r>
            <a:endParaRPr b="0" lang="ru-RU" sz="1600" spc="-1" strike="noStrike">
              <a:solidFill>
                <a:srgbClr val="000000"/>
              </a:solidFill>
              <a:latin typeface="Arial"/>
            </a:endParaRPr>
          </a:p>
          <a:p>
            <a:pPr marL="285840" indent="-285840" algn="just">
              <a:lnSpc>
                <a:spcPct val="100000"/>
              </a:lnSpc>
              <a:spcBef>
                <a:spcPts val="1199"/>
              </a:spcBef>
              <a:buClr>
                <a:srgbClr val="4c4d4b"/>
              </a:buClr>
              <a:buFont typeface="Arial"/>
              <a:buChar char="•"/>
            </a:pPr>
            <a:r>
              <a:rPr b="0" lang="ru-RU" sz="1600" spc="-1" strike="noStrike">
                <a:solidFill>
                  <a:srgbClr val="4c4d4b"/>
                </a:solidFill>
                <a:latin typeface="Times New Roman"/>
                <a:ea typeface="Calibri"/>
              </a:rPr>
              <a:t>В случае, если регламентами использования земель установлен условно разрешенный вид использования земельных участков, правообладатель земельного участка, за исключением арендатора земельного участка, вправе использовать земельный участок в соответствии с указанным видом только после предоставления разрешения на условно разрешенный вид использования земельного участка в порядке, установленном федеральным законом, и внесения в отношении земельного участка сведений об указанном виде разрешенного использования земельного участка в Единый государственный реестр недвижимости.</a:t>
            </a:r>
            <a:endParaRPr b="0" lang="ru-RU" sz="1600" spc="-1" strike="noStrike">
              <a:solidFill>
                <a:srgbClr val="000000"/>
              </a:solidFill>
              <a:latin typeface="Arial"/>
            </a:endParaRPr>
          </a:p>
          <a:p>
            <a:pPr marL="285840" indent="-285840" algn="just">
              <a:lnSpc>
                <a:spcPct val="100000"/>
              </a:lnSpc>
              <a:spcBef>
                <a:spcPts val="1199"/>
              </a:spcBef>
              <a:buClr>
                <a:srgbClr val="4c4d4b"/>
              </a:buClr>
              <a:buFont typeface="Arial"/>
              <a:buChar char="•"/>
            </a:pPr>
            <a:r>
              <a:rPr b="0" lang="ru-RU" sz="1600" spc="-1" strike="noStrike">
                <a:solidFill>
                  <a:srgbClr val="4c4d4b"/>
                </a:solidFill>
                <a:latin typeface="Times New Roman"/>
                <a:ea typeface="Calibri"/>
              </a:rPr>
              <a:t>Установление или изменение основных видов разрешенного использования или вспомогательных видов разрешенного использования, предоставление разрешения на условно разрешенный вид разрешенного использования земельного участка не влекут за собой прекращение прав на земельный участок, ограничений таких прав, обременений земельного участка.</a:t>
            </a:r>
            <a:endParaRPr b="0" lang="ru-RU" sz="1600" spc="-1" strike="noStrike">
              <a:solidFill>
                <a:srgbClr val="000000"/>
              </a:solidFill>
              <a:latin typeface="Arial"/>
            </a:endParaRPr>
          </a:p>
          <a:p>
            <a:pPr marL="285840" indent="-285840" algn="just">
              <a:lnSpc>
                <a:spcPct val="100000"/>
              </a:lnSpc>
              <a:spcBef>
                <a:spcPts val="1199"/>
              </a:spcBef>
              <a:buClr>
                <a:srgbClr val="4c4d4b"/>
              </a:buClr>
              <a:buFont typeface="Arial"/>
              <a:buChar char="•"/>
            </a:pPr>
            <a:r>
              <a:rPr b="0" lang="ru-RU" sz="1600" spc="-1" strike="noStrike">
                <a:solidFill>
                  <a:srgbClr val="4c4d4b"/>
                </a:solidFill>
                <a:latin typeface="Times New Roman"/>
                <a:ea typeface="Calibri"/>
              </a:rPr>
              <a:t>Разрешенное использование (назначение) зданий или сооружений </a:t>
            </a:r>
            <a:r>
              <a:rPr b="1" lang="ru-RU" sz="1600" spc="-1" strike="noStrike">
                <a:solidFill>
                  <a:srgbClr val="4c4d4b"/>
                </a:solidFill>
                <a:latin typeface="Times New Roman"/>
                <a:ea typeface="Calibri"/>
              </a:rPr>
              <a:t>должно соответствовать</a:t>
            </a:r>
            <a:r>
              <a:rPr b="0" lang="ru-RU" sz="1600" spc="-1" strike="noStrike">
                <a:solidFill>
                  <a:srgbClr val="4c4d4b"/>
                </a:solidFill>
                <a:latin typeface="Times New Roman"/>
                <a:ea typeface="Calibri"/>
              </a:rPr>
              <a:t> видам разрешенного использования земельного участка, на котором они расположены, за исключением случаев, предусмотренных пунктом 4 статьи 14.3</a:t>
            </a:r>
            <a:r>
              <a:rPr b="0" lang="en-US" sz="1600" spc="-1" strike="noStrike">
                <a:solidFill>
                  <a:srgbClr val="4c4d4b"/>
                </a:solidFill>
                <a:latin typeface="Times New Roman"/>
                <a:ea typeface="Calibri"/>
              </a:rPr>
              <a:t> </a:t>
            </a:r>
            <a:r>
              <a:rPr b="0" lang="ru-RU" sz="1600" spc="-1" strike="noStrike">
                <a:solidFill>
                  <a:srgbClr val="4c4d4b"/>
                </a:solidFill>
                <a:latin typeface="Times New Roman"/>
                <a:ea typeface="Calibri"/>
              </a:rPr>
              <a:t>ЗК РФ</a:t>
            </a:r>
            <a:endParaRPr b="0" lang="ru-RU" sz="16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6" name="PlaceHolder 1"/>
          <p:cNvSpPr>
            <a:spLocks noGrp="1"/>
          </p:cNvSpPr>
          <p:nvPr>
            <p:ph type="sldNum" idx="9"/>
          </p:nvPr>
        </p:nvSpPr>
        <p:spPr>
          <a:xfrm>
            <a:off x="8744040" y="6334200"/>
            <a:ext cx="2742840" cy="364680"/>
          </a:xfrm>
          <a:prstGeom prst="rect">
            <a:avLst/>
          </a:prstGeom>
          <a:noFill/>
          <a:ln w="0">
            <a:noFill/>
          </a:ln>
        </p:spPr>
        <p:txBody>
          <a:bodyPr anchor="ctr">
            <a:noAutofit/>
          </a:bodyPr>
          <a:lstStyle>
            <a:lvl1pPr indent="0" algn="r">
              <a:lnSpc>
                <a:spcPct val="100000"/>
              </a:lnSpc>
              <a:buNone/>
              <a:tabLst>
                <a:tab algn="l" pos="0"/>
              </a:tabLst>
              <a:defRPr b="1" lang="ru-RU" sz="1470" spc="-1" strike="noStrike">
                <a:solidFill>
                  <a:srgbClr val="ffffff"/>
                </a:solidFill>
                <a:latin typeface="Arial"/>
              </a:defRPr>
            </a:lvl1pPr>
          </a:lstStyle>
          <a:p>
            <a:pPr indent="0" algn="r">
              <a:lnSpc>
                <a:spcPct val="100000"/>
              </a:lnSpc>
              <a:buNone/>
              <a:tabLst>
                <a:tab algn="l" pos="0"/>
              </a:tabLst>
            </a:pPr>
            <a:fld id="{3EEC7E0A-2720-4ADE-8159-9902EC0CC7B3}" type="slidenum">
              <a:rPr b="1" lang="ru-RU" sz="1470" spc="-1" strike="noStrike">
                <a:solidFill>
                  <a:srgbClr val="ffffff"/>
                </a:solidFill>
                <a:latin typeface="Arial"/>
              </a:rPr>
              <a:t>5</a:t>
            </a:fld>
            <a:endParaRPr b="0" lang="ru-RU" sz="1470" spc="-1" strike="noStrike">
              <a:solidFill>
                <a:srgbClr val="000000"/>
              </a:solidFill>
              <a:latin typeface="Times New Roman"/>
            </a:endParaRPr>
          </a:p>
        </p:txBody>
      </p:sp>
      <p:sp>
        <p:nvSpPr>
          <p:cNvPr id="177" name="PlaceHolder 2"/>
          <p:cNvSpPr>
            <a:spLocks noGrp="1"/>
          </p:cNvSpPr>
          <p:nvPr>
            <p:ph type="title"/>
          </p:nvPr>
        </p:nvSpPr>
        <p:spPr>
          <a:xfrm>
            <a:off x="829440" y="90720"/>
            <a:ext cx="10534320" cy="837720"/>
          </a:xfrm>
          <a:prstGeom prst="rect">
            <a:avLst/>
          </a:prstGeom>
          <a:noFill/>
          <a:ln w="0">
            <a:noFill/>
          </a:ln>
        </p:spPr>
        <p:txBody>
          <a:bodyPr anchor="ctr">
            <a:normAutofit/>
          </a:bodyPr>
          <a:p>
            <a:pPr indent="0" algn="ctr">
              <a:lnSpc>
                <a:spcPct val="90000"/>
              </a:lnSpc>
              <a:buNone/>
              <a:tabLst>
                <a:tab algn="l" pos="1079640"/>
              </a:tabLst>
            </a:pPr>
            <a:r>
              <a:rPr b="1" lang="ru-RU" sz="2800" spc="-1" strike="noStrike">
                <a:solidFill>
                  <a:srgbClr val="008cff"/>
                </a:solidFill>
                <a:latin typeface="Arial"/>
              </a:rPr>
              <a:t> </a:t>
            </a:r>
            <a:r>
              <a:rPr b="1" lang="ru-RU" sz="2800" spc="-1" strike="noStrike">
                <a:solidFill>
                  <a:srgbClr val="008cff"/>
                </a:solidFill>
                <a:latin typeface="Arial"/>
              </a:rPr>
              <a:t>Новое о видах разрешенного использования земельных участков</a:t>
            </a:r>
            <a:endParaRPr b="0" lang="ru-RU" sz="2800" spc="-1" strike="noStrike">
              <a:solidFill>
                <a:srgbClr val="008cff"/>
              </a:solidFill>
              <a:latin typeface="Arial"/>
            </a:endParaRPr>
          </a:p>
        </p:txBody>
      </p:sp>
      <p:pic>
        <p:nvPicPr>
          <p:cNvPr id="178" name="Graphic 74" descr=""/>
          <p:cNvPicPr/>
          <p:nvPr/>
        </p:nvPicPr>
        <p:blipFill>
          <a:blip r:embed="rId1"/>
          <a:stretch/>
        </p:blipFill>
        <p:spPr>
          <a:xfrm>
            <a:off x="10755000" y="32040"/>
            <a:ext cx="731880" cy="649800"/>
          </a:xfrm>
          <a:prstGeom prst="rect">
            <a:avLst/>
          </a:prstGeom>
          <a:ln w="0">
            <a:noFill/>
          </a:ln>
        </p:spPr>
      </p:pic>
      <p:sp>
        <p:nvSpPr>
          <p:cNvPr id="179" name="Прямоугольник 21"/>
          <p:cNvSpPr/>
          <p:nvPr/>
        </p:nvSpPr>
        <p:spPr>
          <a:xfrm>
            <a:off x="444600" y="876960"/>
            <a:ext cx="11304360" cy="5443560"/>
          </a:xfrm>
          <a:prstGeom prst="rect">
            <a:avLst/>
          </a:prstGeom>
          <a:noFill/>
          <a:ln w="0">
            <a:noFill/>
          </a:ln>
        </p:spPr>
        <p:style>
          <a:lnRef idx="0"/>
          <a:fillRef idx="0"/>
          <a:effectRef idx="0"/>
          <a:fontRef idx="minor"/>
        </p:style>
        <p:txBody>
          <a:bodyPr lIns="90000" rIns="90000" tIns="45000" bIns="45000" anchor="t">
            <a:spAutoFit/>
          </a:bodyPr>
          <a:p>
            <a:pPr algn="ctr">
              <a:lnSpc>
                <a:spcPct val="100000"/>
              </a:lnSpc>
            </a:pPr>
            <a:r>
              <a:rPr b="0" lang="ru-RU" sz="1600" spc="-1" strike="noStrike">
                <a:solidFill>
                  <a:srgbClr val="002060"/>
                </a:solidFill>
                <a:latin typeface="Arial"/>
              </a:rPr>
              <a:t>Независимо от установленных видов разрешенного использования земельных участков и категории земель допускается использование земельных участков:</a:t>
            </a:r>
            <a:endParaRPr b="0" lang="ru-RU" sz="1600" spc="-1" strike="noStrike">
              <a:solidFill>
                <a:srgbClr val="000000"/>
              </a:solidFill>
              <a:latin typeface="Arial"/>
            </a:endParaRPr>
          </a:p>
          <a:p>
            <a:pPr marL="343080" indent="-343080" algn="ctr">
              <a:lnSpc>
                <a:spcPct val="100000"/>
              </a:lnSpc>
              <a:buClr>
                <a:srgbClr val="002060"/>
              </a:buClr>
              <a:buFont typeface="OpenSymbol"/>
              <a:buAutoNum type="arabicParenR"/>
            </a:pPr>
            <a:r>
              <a:rPr b="0" lang="ru-RU" sz="1600" spc="-1" strike="noStrike">
                <a:solidFill>
                  <a:srgbClr val="002060"/>
                </a:solidFill>
                <a:latin typeface="Arial"/>
              </a:rPr>
              <a:t>для размещения геодезических пунктов государственной геодезической сети, нивелирных пунктов государственной нивелирной сети, гравиметрических пунктов государственной гравиметрической сети, а также геодезических пунктов геодезических сетей специального назначения;</a:t>
            </a:r>
            <a:endParaRPr b="0" lang="ru-RU" sz="1600" spc="-1" strike="noStrike">
              <a:solidFill>
                <a:srgbClr val="000000"/>
              </a:solidFill>
              <a:latin typeface="Arial"/>
            </a:endParaRPr>
          </a:p>
          <a:p>
            <a:pPr marL="343080" indent="-343080" algn="ctr">
              <a:lnSpc>
                <a:spcPct val="100000"/>
              </a:lnSpc>
              <a:buClr>
                <a:srgbClr val="002060"/>
              </a:buClr>
              <a:buFont typeface="OpenSymbol"/>
              <a:buAutoNum type="arabicParenR"/>
            </a:pPr>
            <a:r>
              <a:rPr b="0" lang="ru-RU" sz="1600" spc="-1" strike="noStrike">
                <a:solidFill>
                  <a:srgbClr val="002060"/>
                </a:solidFill>
                <a:latin typeface="Arial"/>
              </a:rPr>
              <a:t> </a:t>
            </a:r>
            <a:r>
              <a:rPr b="0" lang="ru-RU" sz="1600" spc="-1" strike="noStrike">
                <a:solidFill>
                  <a:srgbClr val="002060"/>
                </a:solidFill>
                <a:latin typeface="Arial"/>
              </a:rPr>
              <a:t>для размещения лесохозяйственных, лесоустроительных и иных специальных информационных знаков;</a:t>
            </a:r>
            <a:endParaRPr b="0" lang="ru-RU" sz="1600" spc="-1" strike="noStrike">
              <a:solidFill>
                <a:srgbClr val="000000"/>
              </a:solidFill>
              <a:latin typeface="Arial"/>
            </a:endParaRPr>
          </a:p>
          <a:p>
            <a:pPr algn="ctr">
              <a:lnSpc>
                <a:spcPct val="100000"/>
              </a:lnSpc>
            </a:pPr>
            <a:r>
              <a:rPr b="0" lang="ru-RU" sz="1600" spc="-1" strike="noStrike">
                <a:solidFill>
                  <a:srgbClr val="002060"/>
                </a:solidFill>
                <a:latin typeface="Arial"/>
              </a:rPr>
              <a:t>3) для строительства, реконструкции и (или) эксплуатации линейных объектов и их неотъемлемых технологических частей, для размещения которых не требуется разработка ДПТ, для ограждения земельного участка, если в соответствии с ЗК РФ, другими федеральными законами не установлен запрет на размещение линейных объектов, ограждение земельных участков в границах определенных зон, земель, территорий;</a:t>
            </a:r>
            <a:br>
              <a:rPr sz="1600"/>
            </a:br>
            <a:endParaRPr b="0" lang="ru-RU" sz="1600" spc="-1" strike="noStrike">
              <a:solidFill>
                <a:srgbClr val="000000"/>
              </a:solidFill>
              <a:latin typeface="Arial"/>
            </a:endParaRPr>
          </a:p>
          <a:p>
            <a:pPr algn="ctr">
              <a:lnSpc>
                <a:spcPct val="100000"/>
              </a:lnSpc>
            </a:pPr>
            <a:r>
              <a:rPr b="0" lang="ru-RU" sz="1600" spc="-1" strike="noStrike">
                <a:solidFill>
                  <a:srgbClr val="002060"/>
                </a:solidFill>
                <a:latin typeface="Arial"/>
              </a:rPr>
              <a:t>4) для возведения некапитальных строений, сооружений (включая ограждения, бытовки, навесы), складирования строительных и иных материалов, техники для обеспечения строительства, реконструкции здания, сооружения на период строительства, реконструкции, если в соответствии с ЗК РФ, другими федеральными законами не установлен запрет на осуществление указанных видов деятельности в границах определенных зон, земель, территорий; </a:t>
            </a:r>
            <a:endParaRPr b="0" lang="ru-RU" sz="1600" spc="-1" strike="noStrike">
              <a:solidFill>
                <a:srgbClr val="000000"/>
              </a:solidFill>
              <a:latin typeface="Arial"/>
            </a:endParaRPr>
          </a:p>
          <a:p>
            <a:pPr algn="ctr">
              <a:lnSpc>
                <a:spcPct val="100000"/>
              </a:lnSpc>
            </a:pPr>
            <a:r>
              <a:rPr b="0" lang="ru-RU" sz="1600" spc="-1" strike="noStrike">
                <a:solidFill>
                  <a:srgbClr val="002060"/>
                </a:solidFill>
                <a:latin typeface="Arial"/>
              </a:rPr>
              <a:t>5) для обеспечения обороны страны и безопасности государства, за исключением использования земель или земельных участков для строительства жилых и многоквартирных домов, объектов социально-культурного, коммунально-бытового назначения, иных объектов, непосредственно не предназначенных для обеспечения осуществления уполномоченными федеральными органами государственной власти полномочий в области обороны страны и безопасности государства, в области мобилизационной подготовки и мобилизации; </a:t>
            </a:r>
            <a:endParaRPr b="0" lang="ru-RU" sz="1600" spc="-1" strike="noStrike">
              <a:solidFill>
                <a:srgbClr val="000000"/>
              </a:solidFill>
              <a:latin typeface="Arial"/>
            </a:endParaRPr>
          </a:p>
          <a:p>
            <a:pPr algn="ctr">
              <a:lnSpc>
                <a:spcPct val="100000"/>
              </a:lnSpc>
            </a:pPr>
            <a:r>
              <a:rPr b="0" lang="ru-RU" sz="1600" spc="-1" strike="noStrike">
                <a:solidFill>
                  <a:srgbClr val="002060"/>
                </a:solidFill>
                <a:latin typeface="Arial"/>
              </a:rPr>
              <a:t>6) в иных случаях, предусмотренных ЗК РФ, другими федеральными законами. </a:t>
            </a:r>
            <a:endParaRPr b="0" lang="ru-RU" sz="16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0" name="PlaceHolder 1"/>
          <p:cNvSpPr>
            <a:spLocks noGrp="1"/>
          </p:cNvSpPr>
          <p:nvPr>
            <p:ph type="sldNum" idx="10"/>
          </p:nvPr>
        </p:nvSpPr>
        <p:spPr>
          <a:xfrm>
            <a:off x="8744040" y="6334200"/>
            <a:ext cx="2742840" cy="364680"/>
          </a:xfrm>
          <a:prstGeom prst="rect">
            <a:avLst/>
          </a:prstGeom>
          <a:noFill/>
          <a:ln w="0">
            <a:noFill/>
          </a:ln>
        </p:spPr>
        <p:txBody>
          <a:bodyPr anchor="ctr">
            <a:noAutofit/>
          </a:bodyPr>
          <a:lstStyle>
            <a:lvl1pPr indent="0" algn="r">
              <a:lnSpc>
                <a:spcPct val="100000"/>
              </a:lnSpc>
              <a:buNone/>
              <a:tabLst>
                <a:tab algn="l" pos="0"/>
              </a:tabLst>
              <a:defRPr b="1" lang="ru-RU" sz="1470" spc="-1" strike="noStrike">
                <a:solidFill>
                  <a:srgbClr val="ffffff"/>
                </a:solidFill>
                <a:latin typeface="Arial"/>
              </a:defRPr>
            </a:lvl1pPr>
          </a:lstStyle>
          <a:p>
            <a:pPr indent="0" algn="r">
              <a:lnSpc>
                <a:spcPct val="100000"/>
              </a:lnSpc>
              <a:buNone/>
              <a:tabLst>
                <a:tab algn="l" pos="0"/>
              </a:tabLst>
            </a:pPr>
            <a:fld id="{37ABBFB0-5D99-435E-836B-30BE44555DE3}" type="slidenum">
              <a:rPr b="1" lang="ru-RU" sz="1470" spc="-1" strike="noStrike">
                <a:solidFill>
                  <a:srgbClr val="ffffff"/>
                </a:solidFill>
                <a:latin typeface="Arial"/>
              </a:rPr>
              <a:t>6</a:t>
            </a:fld>
            <a:endParaRPr b="0" lang="ru-RU" sz="1470" spc="-1" strike="noStrike">
              <a:solidFill>
                <a:srgbClr val="000000"/>
              </a:solidFill>
              <a:latin typeface="Times New Roman"/>
            </a:endParaRPr>
          </a:p>
        </p:txBody>
      </p:sp>
      <p:sp>
        <p:nvSpPr>
          <p:cNvPr id="181" name="PlaceHolder 2"/>
          <p:cNvSpPr>
            <a:spLocks noGrp="1"/>
          </p:cNvSpPr>
          <p:nvPr>
            <p:ph type="title"/>
          </p:nvPr>
        </p:nvSpPr>
        <p:spPr>
          <a:xfrm>
            <a:off x="829440" y="405360"/>
            <a:ext cx="10534320" cy="556200"/>
          </a:xfrm>
          <a:prstGeom prst="rect">
            <a:avLst/>
          </a:prstGeom>
          <a:noFill/>
          <a:ln w="0">
            <a:noFill/>
          </a:ln>
        </p:spPr>
        <p:txBody>
          <a:bodyPr anchor="ctr">
            <a:normAutofit fontScale="39000"/>
          </a:bodyPr>
          <a:p>
            <a:pPr indent="0" algn="ctr">
              <a:lnSpc>
                <a:spcPct val="90000"/>
              </a:lnSpc>
              <a:buNone/>
              <a:tabLst>
                <a:tab algn="l" pos="1079640"/>
              </a:tabLst>
            </a:pPr>
            <a:r>
              <a:rPr b="1" lang="ru-RU" sz="2800" spc="-1" strike="noStrike">
                <a:solidFill>
                  <a:srgbClr val="008cff"/>
                </a:solidFill>
                <a:latin typeface="Arial"/>
              </a:rPr>
              <a:t> </a:t>
            </a:r>
            <a:r>
              <a:rPr b="1" lang="ru-RU" sz="2800" spc="-1" strike="noStrike">
                <a:solidFill>
                  <a:srgbClr val="008cff"/>
                </a:solidFill>
                <a:latin typeface="Arial"/>
              </a:rPr>
              <a:t>Выбор видов разрешенного использования земельных участков</a:t>
            </a:r>
            <a:br>
              <a:rPr sz="2800"/>
            </a:br>
            <a:br>
              <a:rPr sz="2800"/>
            </a:br>
            <a:endParaRPr b="0" lang="ru-RU" sz="2800" spc="-1" strike="noStrike">
              <a:solidFill>
                <a:srgbClr val="008cff"/>
              </a:solidFill>
              <a:latin typeface="Arial"/>
            </a:endParaRPr>
          </a:p>
        </p:txBody>
      </p:sp>
      <p:pic>
        <p:nvPicPr>
          <p:cNvPr id="182" name="Graphic 74" descr=""/>
          <p:cNvPicPr/>
          <p:nvPr/>
        </p:nvPicPr>
        <p:blipFill>
          <a:blip r:embed="rId1"/>
          <a:stretch/>
        </p:blipFill>
        <p:spPr>
          <a:xfrm>
            <a:off x="10755000" y="32040"/>
            <a:ext cx="731880" cy="649800"/>
          </a:xfrm>
          <a:prstGeom prst="rect">
            <a:avLst/>
          </a:prstGeom>
          <a:ln w="0">
            <a:noFill/>
          </a:ln>
        </p:spPr>
      </p:pic>
      <p:sp>
        <p:nvSpPr>
          <p:cNvPr id="183" name="Прямоугольник 21"/>
          <p:cNvSpPr/>
          <p:nvPr/>
        </p:nvSpPr>
        <p:spPr>
          <a:xfrm>
            <a:off x="444600" y="961920"/>
            <a:ext cx="11304360" cy="5840280"/>
          </a:xfrm>
          <a:prstGeom prst="rect">
            <a:avLst/>
          </a:prstGeom>
          <a:noFill/>
          <a:ln w="0">
            <a:noFill/>
          </a:ln>
        </p:spPr>
        <p:style>
          <a:lnRef idx="0"/>
          <a:fillRef idx="0"/>
          <a:effectRef idx="0"/>
          <a:fontRef idx="minor"/>
        </p:style>
        <p:txBody>
          <a:bodyPr lIns="90000" rIns="90000" tIns="45000" bIns="45000" anchor="t">
            <a:spAutoFit/>
          </a:bodyPr>
          <a:p>
            <a:pPr marL="285840" indent="-285840" algn="ctr">
              <a:lnSpc>
                <a:spcPct val="100000"/>
              </a:lnSpc>
              <a:spcBef>
                <a:spcPts val="1199"/>
              </a:spcBef>
              <a:buClr>
                <a:srgbClr val="4c4d4b"/>
              </a:buClr>
              <a:buFont typeface="Arial"/>
              <a:buChar char="•"/>
            </a:pPr>
            <a:r>
              <a:rPr b="0" lang="ru-RU" sz="1600" spc="-1" strike="noStrike">
                <a:solidFill>
                  <a:srgbClr val="4c4d4b"/>
                </a:solidFill>
                <a:latin typeface="Times New Roman"/>
                <a:ea typeface="Calibri"/>
              </a:rPr>
              <a:t>Любой основной или вспомогательный вид разрешенного использования выбирается правообладателем земельного участка без разрешений и согласований, если иное не предусмотрено законом, из установленных регламентами использования земель для соответствующих </a:t>
            </a:r>
            <a:endParaRPr b="0" lang="ru-RU" sz="1600" spc="-1" strike="noStrike">
              <a:solidFill>
                <a:srgbClr val="000000"/>
              </a:solidFill>
              <a:latin typeface="Arial"/>
            </a:endParaRPr>
          </a:p>
          <a:p>
            <a:pPr>
              <a:lnSpc>
                <a:spcPct val="100000"/>
              </a:lnSpc>
              <a:spcBef>
                <a:spcPts val="1199"/>
              </a:spcBef>
            </a:pPr>
            <a:r>
              <a:rPr b="0" lang="ru-RU" sz="1600" spc="-1" strike="noStrike">
                <a:solidFill>
                  <a:srgbClr val="4c4d4b"/>
                </a:solidFill>
                <a:latin typeface="Times New Roman"/>
                <a:ea typeface="Calibri"/>
              </a:rPr>
              <a:t>-     территориальной зоны; </a:t>
            </a:r>
            <a:endParaRPr b="0" lang="ru-RU" sz="1600" spc="-1" strike="noStrike">
              <a:solidFill>
                <a:srgbClr val="000000"/>
              </a:solidFill>
              <a:latin typeface="Arial"/>
            </a:endParaRPr>
          </a:p>
          <a:p>
            <a:pPr marL="285840" indent="-285840">
              <a:lnSpc>
                <a:spcPct val="100000"/>
              </a:lnSpc>
              <a:spcBef>
                <a:spcPts val="1199"/>
              </a:spcBef>
              <a:buClr>
                <a:srgbClr val="4c4d4b"/>
              </a:buClr>
              <a:buFont typeface="Arial"/>
              <a:buChar char="-"/>
            </a:pPr>
            <a:r>
              <a:rPr b="0" lang="ru-RU" sz="1600" spc="-1" strike="noStrike">
                <a:solidFill>
                  <a:srgbClr val="4c4d4b"/>
                </a:solidFill>
                <a:latin typeface="Times New Roman"/>
                <a:ea typeface="Calibri"/>
              </a:rPr>
              <a:t>особо охраняемой природной территории или ее функциональной зоны (при наличии); </a:t>
            </a:r>
            <a:endParaRPr b="0" lang="ru-RU" sz="1600" spc="-1" strike="noStrike">
              <a:solidFill>
                <a:srgbClr val="000000"/>
              </a:solidFill>
              <a:latin typeface="Arial"/>
            </a:endParaRPr>
          </a:p>
          <a:p>
            <a:pPr marL="285840" indent="-285840">
              <a:lnSpc>
                <a:spcPct val="100000"/>
              </a:lnSpc>
              <a:spcBef>
                <a:spcPts val="1199"/>
              </a:spcBef>
              <a:buClr>
                <a:srgbClr val="4c4d4b"/>
              </a:buClr>
              <a:buFont typeface="Arial"/>
              <a:buChar char="-"/>
            </a:pPr>
            <a:r>
              <a:rPr b="0" lang="ru-RU" sz="1600" spc="-1" strike="noStrike">
                <a:solidFill>
                  <a:srgbClr val="4c4d4b"/>
                </a:solidFill>
                <a:latin typeface="Times New Roman"/>
                <a:ea typeface="Calibri"/>
              </a:rPr>
              <a:t>лесничества.</a:t>
            </a:r>
            <a:endParaRPr b="0" lang="ru-RU" sz="1600" spc="-1" strike="noStrike">
              <a:solidFill>
                <a:srgbClr val="000000"/>
              </a:solidFill>
              <a:latin typeface="Arial"/>
            </a:endParaRPr>
          </a:p>
          <a:p>
            <a:pPr marL="285840" indent="-285840" algn="just">
              <a:lnSpc>
                <a:spcPct val="100000"/>
              </a:lnSpc>
              <a:spcBef>
                <a:spcPts val="1199"/>
              </a:spcBef>
              <a:buClr>
                <a:srgbClr val="4c4d4b"/>
              </a:buClr>
              <a:buFont typeface="Arial"/>
              <a:buChar char="•"/>
            </a:pPr>
            <a:r>
              <a:rPr b="0" lang="ru-RU" sz="1600" spc="-1" strike="noStrike">
                <a:solidFill>
                  <a:srgbClr val="4c4d4b"/>
                </a:solidFill>
                <a:latin typeface="Times New Roman"/>
                <a:ea typeface="Calibri"/>
              </a:rPr>
              <a:t>Для выбора основного вида разрешенного использования земельного участка из видов разрешенного использования земельных участков, установленных регламентами использования земель, правообладатель земельного участка обязан направить заявление о внесении в ЕГРН сведений о выбранных виде или видах разрешенного использования земельного участка в орган регистрации прав. Направление указанного заявления не требуется в случае, если правообладатель земельного участка планирует или осуществляет его использование в соответствии с основным видом или видами разрешенного использования земельного участка, сведения о которых внесены в ЕГРН в отношении земельного участка.</a:t>
            </a:r>
            <a:endParaRPr b="0" lang="ru-RU" sz="1600" spc="-1" strike="noStrike">
              <a:solidFill>
                <a:srgbClr val="000000"/>
              </a:solidFill>
              <a:latin typeface="Arial"/>
            </a:endParaRPr>
          </a:p>
          <a:p>
            <a:pPr marL="285840" indent="-285840" algn="just">
              <a:lnSpc>
                <a:spcPct val="100000"/>
              </a:lnSpc>
              <a:spcBef>
                <a:spcPts val="1199"/>
              </a:spcBef>
              <a:buClr>
                <a:srgbClr val="4c4d4b"/>
              </a:buClr>
              <a:buFont typeface="Arial"/>
              <a:buChar char="•"/>
            </a:pPr>
            <a:r>
              <a:rPr b="0" lang="ru-RU" sz="1600" spc="-1" strike="noStrike">
                <a:solidFill>
                  <a:srgbClr val="4c4d4b"/>
                </a:solidFill>
                <a:latin typeface="Times New Roman"/>
                <a:ea typeface="Calibri"/>
              </a:rPr>
              <a:t>Лицо, которому земельный участок, находящийся в государственной или муниципальной собственности, предоставлен в аренду или безвозмездное пользование, </a:t>
            </a:r>
            <a:r>
              <a:rPr b="1" lang="ru-RU" sz="1600" spc="-1" strike="noStrike">
                <a:solidFill>
                  <a:srgbClr val="4c4d4b"/>
                </a:solidFill>
                <a:latin typeface="Times New Roman"/>
                <a:ea typeface="Calibri"/>
              </a:rPr>
              <a:t>не вправе выбирать иной вид разрешенного использования </a:t>
            </a:r>
            <a:r>
              <a:rPr b="0" lang="ru-RU" sz="1600" spc="-1" strike="noStrike">
                <a:solidFill>
                  <a:srgbClr val="4c4d4b"/>
                </a:solidFill>
                <a:latin typeface="Times New Roman"/>
                <a:ea typeface="Calibri"/>
              </a:rPr>
              <a:t>земельного участка, чем предусмотренный договором аренды земельного участка или договором безвозмездного пользования земельным участком. Данное положение не применяется к арендатору земельного участка, с которым заключен </a:t>
            </a:r>
            <a:r>
              <a:rPr b="1" lang="ru-RU" sz="1600" spc="-1" strike="noStrike">
                <a:solidFill>
                  <a:srgbClr val="4c4d4b"/>
                </a:solidFill>
                <a:latin typeface="Times New Roman"/>
                <a:ea typeface="Calibri"/>
              </a:rPr>
              <a:t>договор о комплексном развитии территории</a:t>
            </a:r>
            <a:r>
              <a:rPr b="0" lang="ru-RU" sz="1600" spc="-1" strike="noStrike">
                <a:solidFill>
                  <a:srgbClr val="4c4d4b"/>
                </a:solidFill>
                <a:latin typeface="Times New Roman"/>
                <a:ea typeface="Calibri"/>
              </a:rPr>
              <a:t> либо который обеспечивает в соответствии с Градостроительным кодексом Российской Федерации реализацию решения о комплексном развитии территории в период действия указанных договора и (или) решения.</a:t>
            </a:r>
            <a:endParaRPr b="0" lang="ru-RU" sz="1600" spc="-1" strike="noStrike">
              <a:solidFill>
                <a:srgbClr val="000000"/>
              </a:solidFill>
              <a:latin typeface="Arial"/>
            </a:endParaRPr>
          </a:p>
          <a:p>
            <a:pPr algn="just">
              <a:lnSpc>
                <a:spcPct val="100000"/>
              </a:lnSpc>
              <a:spcBef>
                <a:spcPts val="1199"/>
              </a:spcBef>
            </a:pPr>
            <a:endParaRPr b="0" lang="ru-RU" sz="1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4" name="PlaceHolder 1"/>
          <p:cNvSpPr>
            <a:spLocks noGrp="1"/>
          </p:cNvSpPr>
          <p:nvPr>
            <p:ph type="sldNum" idx="11"/>
          </p:nvPr>
        </p:nvSpPr>
        <p:spPr>
          <a:xfrm>
            <a:off x="8744040" y="6334200"/>
            <a:ext cx="2742840" cy="364680"/>
          </a:xfrm>
          <a:prstGeom prst="rect">
            <a:avLst/>
          </a:prstGeom>
          <a:noFill/>
          <a:ln w="0">
            <a:noFill/>
          </a:ln>
        </p:spPr>
        <p:txBody>
          <a:bodyPr anchor="ctr">
            <a:noAutofit/>
          </a:bodyPr>
          <a:lstStyle>
            <a:lvl1pPr indent="0" algn="r">
              <a:lnSpc>
                <a:spcPct val="100000"/>
              </a:lnSpc>
              <a:buNone/>
              <a:tabLst>
                <a:tab algn="l" pos="0"/>
              </a:tabLst>
              <a:defRPr b="1" lang="ru-RU" sz="1470" spc="-1" strike="noStrike">
                <a:solidFill>
                  <a:srgbClr val="ffffff"/>
                </a:solidFill>
                <a:latin typeface="Arial"/>
              </a:defRPr>
            </a:lvl1pPr>
          </a:lstStyle>
          <a:p>
            <a:pPr indent="0" algn="r">
              <a:lnSpc>
                <a:spcPct val="100000"/>
              </a:lnSpc>
              <a:buNone/>
              <a:tabLst>
                <a:tab algn="l" pos="0"/>
              </a:tabLst>
            </a:pPr>
            <a:fld id="{DB6577DD-FB99-472C-808C-A0620AA98CB7}" type="slidenum">
              <a:rPr b="1" lang="ru-RU" sz="1470" spc="-1" strike="noStrike">
                <a:solidFill>
                  <a:srgbClr val="ffffff"/>
                </a:solidFill>
                <a:latin typeface="Arial"/>
              </a:rPr>
              <a:t>7</a:t>
            </a:fld>
            <a:endParaRPr b="0" lang="ru-RU" sz="1470" spc="-1" strike="noStrike">
              <a:solidFill>
                <a:srgbClr val="000000"/>
              </a:solidFill>
              <a:latin typeface="Times New Roman"/>
            </a:endParaRPr>
          </a:p>
        </p:txBody>
      </p:sp>
      <p:sp>
        <p:nvSpPr>
          <p:cNvPr id="185" name="PlaceHolder 2"/>
          <p:cNvSpPr>
            <a:spLocks noGrp="1"/>
          </p:cNvSpPr>
          <p:nvPr>
            <p:ph type="title"/>
          </p:nvPr>
        </p:nvSpPr>
        <p:spPr>
          <a:xfrm>
            <a:off x="704880" y="357120"/>
            <a:ext cx="10534320" cy="556200"/>
          </a:xfrm>
          <a:prstGeom prst="rect">
            <a:avLst/>
          </a:prstGeom>
          <a:noFill/>
          <a:ln w="0">
            <a:noFill/>
          </a:ln>
        </p:spPr>
        <p:txBody>
          <a:bodyPr anchor="ctr">
            <a:normAutofit fontScale="39000"/>
          </a:bodyPr>
          <a:p>
            <a:pPr indent="0" algn="ctr">
              <a:lnSpc>
                <a:spcPct val="90000"/>
              </a:lnSpc>
              <a:buNone/>
              <a:tabLst>
                <a:tab algn="l" pos="1079640"/>
              </a:tabLst>
            </a:pPr>
            <a:r>
              <a:rPr b="1" lang="ru-RU" sz="2800" spc="-1" strike="noStrike">
                <a:solidFill>
                  <a:srgbClr val="008cff"/>
                </a:solidFill>
                <a:latin typeface="Arial"/>
              </a:rPr>
              <a:t> </a:t>
            </a:r>
            <a:r>
              <a:rPr b="1" lang="ru-RU" sz="2800" spc="-1" strike="noStrike">
                <a:solidFill>
                  <a:srgbClr val="008cff"/>
                </a:solidFill>
                <a:latin typeface="Arial"/>
              </a:rPr>
              <a:t>Выбор видов разрешенного использования земельных участков</a:t>
            </a:r>
            <a:br>
              <a:rPr sz="2800"/>
            </a:br>
            <a:br>
              <a:rPr sz="2800"/>
            </a:br>
            <a:endParaRPr b="0" lang="ru-RU" sz="2800" spc="-1" strike="noStrike">
              <a:solidFill>
                <a:srgbClr val="008cff"/>
              </a:solidFill>
              <a:latin typeface="Arial"/>
            </a:endParaRPr>
          </a:p>
        </p:txBody>
      </p:sp>
      <p:pic>
        <p:nvPicPr>
          <p:cNvPr id="186" name="Graphic 74" descr=""/>
          <p:cNvPicPr/>
          <p:nvPr/>
        </p:nvPicPr>
        <p:blipFill>
          <a:blip r:embed="rId1"/>
          <a:stretch/>
        </p:blipFill>
        <p:spPr>
          <a:xfrm>
            <a:off x="10755000" y="32040"/>
            <a:ext cx="731880" cy="649800"/>
          </a:xfrm>
          <a:prstGeom prst="rect">
            <a:avLst/>
          </a:prstGeom>
          <a:ln w="0">
            <a:noFill/>
          </a:ln>
        </p:spPr>
      </p:pic>
      <p:sp>
        <p:nvSpPr>
          <p:cNvPr id="187" name="Прямоугольник 21"/>
          <p:cNvSpPr/>
          <p:nvPr/>
        </p:nvSpPr>
        <p:spPr>
          <a:xfrm>
            <a:off x="444600" y="961920"/>
            <a:ext cx="11304360" cy="3923280"/>
          </a:xfrm>
          <a:prstGeom prst="rect">
            <a:avLst/>
          </a:prstGeom>
          <a:noFill/>
          <a:ln w="0">
            <a:noFill/>
          </a:ln>
        </p:spPr>
        <p:style>
          <a:lnRef idx="0"/>
          <a:fillRef idx="0"/>
          <a:effectRef idx="0"/>
          <a:fontRef idx="minor"/>
        </p:style>
        <p:txBody>
          <a:bodyPr lIns="90000" rIns="90000" tIns="45000" bIns="45000" anchor="t">
            <a:spAutoFit/>
          </a:bodyPr>
          <a:p>
            <a:pPr marL="285840" indent="-285840" algn="ctr">
              <a:lnSpc>
                <a:spcPct val="100000"/>
              </a:lnSpc>
              <a:spcBef>
                <a:spcPts val="1199"/>
              </a:spcBef>
              <a:buClr>
                <a:srgbClr val="4c4d4b"/>
              </a:buClr>
              <a:buFont typeface="Arial"/>
              <a:buChar char="•"/>
            </a:pPr>
            <a:r>
              <a:rPr b="0" lang="ru-RU" sz="1600" spc="-1" strike="noStrike">
                <a:solidFill>
                  <a:srgbClr val="4c4d4b"/>
                </a:solidFill>
                <a:latin typeface="Times New Roman"/>
                <a:ea typeface="Calibri"/>
              </a:rPr>
              <a:t>Государственное и муниципальное учреждение (бюджетное, казенное, автономное), казенное предприятие вправе выбрать основной вид или виды разрешенного использования предоставленных им земельных участков из видов разрешенного использования земельных участков, предусмотренных регламентами использования земель, если выбираемые основной вид или виды разрешенного использования земельных участков соответствуют целям деятельности, указанным в учредительных документах таких учреждения, предприятия. </a:t>
            </a:r>
            <a:endParaRPr b="0" lang="ru-RU" sz="1600" spc="-1" strike="noStrike">
              <a:solidFill>
                <a:srgbClr val="000000"/>
              </a:solidFill>
              <a:latin typeface="Arial"/>
            </a:endParaRPr>
          </a:p>
          <a:p>
            <a:pPr marL="285840" indent="-285840" algn="ctr">
              <a:lnSpc>
                <a:spcPct val="100000"/>
              </a:lnSpc>
              <a:spcBef>
                <a:spcPts val="1199"/>
              </a:spcBef>
              <a:buClr>
                <a:srgbClr val="4c4d4b"/>
              </a:buClr>
              <a:buFont typeface="Arial"/>
              <a:buChar char="•"/>
            </a:pPr>
            <a:r>
              <a:rPr b="0" lang="ru-RU" sz="1600" spc="-1" strike="noStrike">
                <a:solidFill>
                  <a:srgbClr val="4c4d4b"/>
                </a:solidFill>
                <a:latin typeface="Times New Roman"/>
                <a:ea typeface="Calibri"/>
              </a:rPr>
              <a:t>В этом случае решение об изменении вида разрешенного использования земельного участка, предоставленного в постоянное (бессрочное) пользование, принимается органом государственной власти или органом местного самоуправления, предусмотренными статьей 39.2 ЗК РФ, в срок не более тридцати дней со дня поступления заявления о выборе вида разрешенного использования земельного участка от государственного или муниципального учреждения, казенного предприятия. </a:t>
            </a:r>
            <a:endParaRPr b="0" lang="ru-RU" sz="1600" spc="-1" strike="noStrike">
              <a:solidFill>
                <a:srgbClr val="000000"/>
              </a:solidFill>
              <a:latin typeface="Arial"/>
            </a:endParaRPr>
          </a:p>
          <a:p>
            <a:pPr marL="285840" indent="-285840" algn="ctr">
              <a:lnSpc>
                <a:spcPct val="100000"/>
              </a:lnSpc>
              <a:spcBef>
                <a:spcPts val="1199"/>
              </a:spcBef>
              <a:buClr>
                <a:srgbClr val="4c4d4b"/>
              </a:buClr>
              <a:buFont typeface="Arial"/>
              <a:buChar char="•"/>
            </a:pPr>
            <a:r>
              <a:rPr b="0" lang="ru-RU" sz="1600" spc="-1" strike="noStrike">
                <a:solidFill>
                  <a:srgbClr val="4c4d4b"/>
                </a:solidFill>
                <a:latin typeface="Times New Roman"/>
                <a:ea typeface="Calibri"/>
              </a:rPr>
              <a:t>Данное решение является основанием для внесения изменений в сведения ЕГРН о виде разрешенного использования земельного участка.</a:t>
            </a:r>
            <a:br>
              <a:rPr sz="1600"/>
            </a:br>
            <a:r>
              <a:rPr b="0" lang="ru-RU" sz="1600" spc="-1" strike="noStrike">
                <a:solidFill>
                  <a:srgbClr val="4c4d4b"/>
                </a:solidFill>
                <a:latin typeface="Times New Roman"/>
              </a:rPr>
              <a:t> </a:t>
            </a:r>
            <a:endParaRPr b="0" lang="ru-RU" sz="1600" spc="-1" strike="noStrike">
              <a:solidFill>
                <a:srgbClr val="000000"/>
              </a:solidFill>
              <a:latin typeface="Arial"/>
            </a:endParaRPr>
          </a:p>
          <a:p>
            <a:pPr algn="just">
              <a:lnSpc>
                <a:spcPct val="100000"/>
              </a:lnSpc>
              <a:spcBef>
                <a:spcPts val="1199"/>
              </a:spcBef>
            </a:pPr>
            <a:endParaRPr b="0" lang="ru-RU" sz="1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8" name="PlaceHolder 1"/>
          <p:cNvSpPr>
            <a:spLocks noGrp="1"/>
          </p:cNvSpPr>
          <p:nvPr>
            <p:ph type="sldNum" idx="12"/>
          </p:nvPr>
        </p:nvSpPr>
        <p:spPr>
          <a:xfrm>
            <a:off x="8744040" y="6334200"/>
            <a:ext cx="2742840" cy="364680"/>
          </a:xfrm>
          <a:prstGeom prst="rect">
            <a:avLst/>
          </a:prstGeom>
          <a:noFill/>
          <a:ln w="0">
            <a:noFill/>
          </a:ln>
        </p:spPr>
        <p:txBody>
          <a:bodyPr anchor="ctr">
            <a:noAutofit/>
          </a:bodyPr>
          <a:lstStyle>
            <a:lvl1pPr indent="0" algn="r">
              <a:lnSpc>
                <a:spcPct val="100000"/>
              </a:lnSpc>
              <a:buNone/>
              <a:tabLst>
                <a:tab algn="l" pos="0"/>
              </a:tabLst>
              <a:defRPr b="1" lang="ru-RU" sz="1470" spc="-1" strike="noStrike">
                <a:solidFill>
                  <a:srgbClr val="ffffff"/>
                </a:solidFill>
                <a:latin typeface="Arial"/>
              </a:defRPr>
            </a:lvl1pPr>
          </a:lstStyle>
          <a:p>
            <a:pPr indent="0" algn="r">
              <a:lnSpc>
                <a:spcPct val="100000"/>
              </a:lnSpc>
              <a:buNone/>
              <a:tabLst>
                <a:tab algn="l" pos="0"/>
              </a:tabLst>
            </a:pPr>
            <a:fld id="{BD1CE257-B0AE-4D66-B4F6-8447B28A2DB7}" type="slidenum">
              <a:rPr b="1" lang="ru-RU" sz="1470" spc="-1" strike="noStrike">
                <a:solidFill>
                  <a:srgbClr val="ffffff"/>
                </a:solidFill>
                <a:latin typeface="Arial"/>
              </a:rPr>
              <a:t>8</a:t>
            </a:fld>
            <a:endParaRPr b="0" lang="ru-RU" sz="1470" spc="-1" strike="noStrike">
              <a:solidFill>
                <a:srgbClr val="000000"/>
              </a:solidFill>
              <a:latin typeface="Times New Roman"/>
            </a:endParaRPr>
          </a:p>
        </p:txBody>
      </p:sp>
      <p:sp>
        <p:nvSpPr>
          <p:cNvPr id="189" name="PlaceHolder 2"/>
          <p:cNvSpPr>
            <a:spLocks noGrp="1"/>
          </p:cNvSpPr>
          <p:nvPr>
            <p:ph type="title"/>
          </p:nvPr>
        </p:nvSpPr>
        <p:spPr>
          <a:xfrm>
            <a:off x="829440" y="405360"/>
            <a:ext cx="10534320" cy="556200"/>
          </a:xfrm>
          <a:prstGeom prst="rect">
            <a:avLst/>
          </a:prstGeom>
          <a:noFill/>
          <a:ln w="0">
            <a:noFill/>
          </a:ln>
        </p:spPr>
        <p:txBody>
          <a:bodyPr anchor="ctr">
            <a:normAutofit fontScale="39000"/>
          </a:bodyPr>
          <a:p>
            <a:pPr indent="0" algn="ctr">
              <a:lnSpc>
                <a:spcPct val="90000"/>
              </a:lnSpc>
              <a:buNone/>
              <a:tabLst>
                <a:tab algn="l" pos="1079640"/>
              </a:tabLst>
            </a:pPr>
            <a:r>
              <a:rPr b="1" lang="ru-RU" sz="2800" spc="-1" strike="noStrike">
                <a:solidFill>
                  <a:srgbClr val="008cff"/>
                </a:solidFill>
                <a:latin typeface="Arial"/>
              </a:rPr>
              <a:t> </a:t>
            </a:r>
            <a:r>
              <a:rPr b="1" lang="ru-RU" sz="2800" spc="-1" strike="noStrike">
                <a:solidFill>
                  <a:srgbClr val="008cff"/>
                </a:solidFill>
                <a:latin typeface="Arial"/>
              </a:rPr>
              <a:t>Выбор видов разрешенного использования земельных участков</a:t>
            </a:r>
            <a:br>
              <a:rPr sz="2800"/>
            </a:br>
            <a:br>
              <a:rPr sz="2800"/>
            </a:br>
            <a:endParaRPr b="0" lang="ru-RU" sz="2800" spc="-1" strike="noStrike">
              <a:solidFill>
                <a:srgbClr val="008cff"/>
              </a:solidFill>
              <a:latin typeface="Arial"/>
            </a:endParaRPr>
          </a:p>
        </p:txBody>
      </p:sp>
      <p:pic>
        <p:nvPicPr>
          <p:cNvPr id="190" name="Graphic 74" descr=""/>
          <p:cNvPicPr/>
          <p:nvPr/>
        </p:nvPicPr>
        <p:blipFill>
          <a:blip r:embed="rId1"/>
          <a:stretch/>
        </p:blipFill>
        <p:spPr>
          <a:xfrm>
            <a:off x="10755000" y="32040"/>
            <a:ext cx="731880" cy="649800"/>
          </a:xfrm>
          <a:prstGeom prst="rect">
            <a:avLst/>
          </a:prstGeom>
          <a:ln w="0">
            <a:noFill/>
          </a:ln>
        </p:spPr>
      </p:pic>
      <p:sp>
        <p:nvSpPr>
          <p:cNvPr id="191" name="Прямоугольник 21"/>
          <p:cNvSpPr/>
          <p:nvPr/>
        </p:nvSpPr>
        <p:spPr>
          <a:xfrm>
            <a:off x="444600" y="961920"/>
            <a:ext cx="11304360" cy="4866840"/>
          </a:xfrm>
          <a:prstGeom prst="rect">
            <a:avLst/>
          </a:prstGeom>
          <a:noFill/>
          <a:ln w="0">
            <a:noFill/>
          </a:ln>
        </p:spPr>
        <p:style>
          <a:lnRef idx="0"/>
          <a:fillRef idx="0"/>
          <a:effectRef idx="0"/>
          <a:fontRef idx="minor"/>
        </p:style>
        <p:txBody>
          <a:bodyPr lIns="90000" rIns="90000" tIns="45000" bIns="45000" anchor="t">
            <a:spAutoFit/>
          </a:bodyPr>
          <a:p>
            <a:pPr algn="just">
              <a:lnSpc>
                <a:spcPct val="100000"/>
              </a:lnSpc>
              <a:spcBef>
                <a:spcPts val="1199"/>
              </a:spcBef>
            </a:pPr>
            <a:endParaRPr b="0" lang="ru-RU" sz="1600" spc="-1" strike="noStrike">
              <a:solidFill>
                <a:srgbClr val="000000"/>
              </a:solidFill>
              <a:latin typeface="Arial"/>
            </a:endParaRPr>
          </a:p>
          <a:p>
            <a:pPr algn="just">
              <a:lnSpc>
                <a:spcPct val="100000"/>
              </a:lnSpc>
              <a:spcBef>
                <a:spcPts val="1199"/>
              </a:spcBef>
            </a:pPr>
            <a:endParaRPr b="0" lang="ru-RU" sz="1600" spc="-1" strike="noStrike">
              <a:solidFill>
                <a:srgbClr val="000000"/>
              </a:solidFill>
              <a:latin typeface="Arial"/>
            </a:endParaRPr>
          </a:p>
          <a:p>
            <a:pPr marL="285840" indent="-285840" algn="just">
              <a:lnSpc>
                <a:spcPct val="100000"/>
              </a:lnSpc>
              <a:spcBef>
                <a:spcPts val="1199"/>
              </a:spcBef>
              <a:buClr>
                <a:srgbClr val="4c4d4b"/>
              </a:buClr>
              <a:buFont typeface="OpenSymbol"/>
              <a:buChar char="-"/>
            </a:pPr>
            <a:r>
              <a:rPr b="0" lang="ru-RU" sz="1600" spc="-1" strike="noStrike">
                <a:solidFill>
                  <a:srgbClr val="4c4d4b"/>
                </a:solidFill>
                <a:latin typeface="Times New Roman"/>
                <a:ea typeface="Calibri"/>
              </a:rPr>
              <a:t>Правообладатель земельного участка, расположенного в соответствии с утвержденной документацией по планировке территории в границах зоны планируемого размещения объекта федерального, регионального или местного значения, </a:t>
            </a:r>
            <a:r>
              <a:rPr b="1" lang="ru-RU" sz="1600" spc="-1" strike="noStrike">
                <a:solidFill>
                  <a:srgbClr val="4c4d4b"/>
                </a:solidFill>
                <a:latin typeface="Times New Roman"/>
                <a:ea typeface="Calibri"/>
              </a:rPr>
              <a:t>не вправе выбирать иной вид разрешенного использования земельного участка</a:t>
            </a:r>
            <a:r>
              <a:rPr b="0" lang="ru-RU" sz="1600" spc="-1" strike="noStrike">
                <a:solidFill>
                  <a:srgbClr val="4c4d4b"/>
                </a:solidFill>
                <a:latin typeface="Times New Roman"/>
                <a:ea typeface="Calibri"/>
              </a:rPr>
              <a:t>, чем предусмотренный для размещения указанного объекта, если иное не установлено настоящим Кодексом, другими федеральными законами. Положения настоящего пункта не распространяются на случаи, если размещение объекта федерального, регионального или местного значения допускается </a:t>
            </a:r>
            <a:r>
              <a:rPr b="0" lang="ru-RU" sz="1600" spc="-1" strike="noStrike" u="sng">
                <a:solidFill>
                  <a:srgbClr val="4c4d4b"/>
                </a:solidFill>
                <a:uFillTx/>
                <a:latin typeface="Times New Roman"/>
                <a:ea typeface="Calibri"/>
              </a:rPr>
              <a:t>на условиях публичного сервитута</a:t>
            </a:r>
            <a:r>
              <a:rPr b="0" lang="ru-RU" sz="1600" spc="-1" strike="noStrike">
                <a:solidFill>
                  <a:srgbClr val="4c4d4b"/>
                </a:solidFill>
                <a:latin typeface="Times New Roman"/>
                <a:ea typeface="Calibri"/>
              </a:rPr>
              <a:t>, устанавливаемого в соответствии с главой V.7 ЗК РФ.</a:t>
            </a:r>
            <a:endParaRPr b="0" lang="ru-RU" sz="1600" spc="-1" strike="noStrike">
              <a:solidFill>
                <a:srgbClr val="000000"/>
              </a:solidFill>
              <a:latin typeface="Arial"/>
            </a:endParaRPr>
          </a:p>
          <a:p>
            <a:pPr marL="285840" indent="-285840" algn="just">
              <a:lnSpc>
                <a:spcPct val="100000"/>
              </a:lnSpc>
              <a:spcBef>
                <a:spcPts val="1199"/>
              </a:spcBef>
              <a:buClr>
                <a:srgbClr val="4c4d4b"/>
              </a:buClr>
              <a:buFont typeface="OpenSymbol"/>
              <a:buChar char="-"/>
            </a:pPr>
            <a:r>
              <a:rPr b="0" lang="ru-RU" sz="1600" spc="-1" strike="noStrike">
                <a:solidFill>
                  <a:srgbClr val="4c4d4b"/>
                </a:solidFill>
                <a:latin typeface="Times New Roman"/>
                <a:ea typeface="Calibri"/>
              </a:rPr>
              <a:t>Правообладатель земельного участка, использование которого в соответствии с утвержденной документацией по планировке территории предусматривается в иных целях, чем жилищное строительство, не вправе выбирать вид разрешенного использования земельного участка, предусматривающий строительство многоквартирных домов, в том числе в случае, если жилищное строительство допускается градостроительным регламентом.</a:t>
            </a:r>
            <a:endParaRPr b="0" lang="ru-RU" sz="1600" spc="-1" strike="noStrike">
              <a:solidFill>
                <a:srgbClr val="000000"/>
              </a:solidFill>
              <a:latin typeface="Arial"/>
            </a:endParaRPr>
          </a:p>
          <a:p>
            <a:pPr algn="just">
              <a:lnSpc>
                <a:spcPct val="100000"/>
              </a:lnSpc>
              <a:spcBef>
                <a:spcPts val="1199"/>
              </a:spcBef>
            </a:pPr>
            <a:br>
              <a:rPr sz="1600"/>
            </a:br>
            <a:endParaRPr b="0" lang="ru-RU" sz="1600" spc="-1" strike="noStrike">
              <a:solidFill>
                <a:srgbClr val="000000"/>
              </a:solidFill>
              <a:latin typeface="Arial"/>
            </a:endParaRPr>
          </a:p>
          <a:p>
            <a:pPr algn="just">
              <a:lnSpc>
                <a:spcPct val="100000"/>
              </a:lnSpc>
              <a:spcBef>
                <a:spcPts val="1199"/>
              </a:spcBef>
            </a:pPr>
            <a:endParaRPr b="0" lang="ru-RU" sz="1600" spc="-1" strike="noStrike">
              <a:solidFill>
                <a:srgbClr val="000000"/>
              </a:solidFill>
              <a:latin typeface="Arial"/>
            </a:endParaRPr>
          </a:p>
          <a:p>
            <a:pPr algn="just">
              <a:lnSpc>
                <a:spcPct val="100000"/>
              </a:lnSpc>
              <a:spcBef>
                <a:spcPts val="1199"/>
              </a:spcBef>
            </a:pPr>
            <a:endParaRPr b="0" lang="ru-RU" sz="1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4_Шаблон">
  <a:themeElements>
    <a:clrScheme name="Custom 17">
      <a:dk1>
        <a:srgbClr val="008cff"/>
      </a:dk1>
      <a:lt1>
        <a:srgbClr val="ffffff"/>
      </a:lt1>
      <a:dk2>
        <a:srgbClr val="008cff"/>
      </a:dk2>
      <a:lt2>
        <a:srgbClr val="ffffff"/>
      </a:lt2>
      <a:accent1>
        <a:srgbClr val="008cff"/>
      </a:accent1>
      <a:accent2>
        <a:srgbClr val="00cc99"/>
      </a:accent2>
      <a:accent3>
        <a:srgbClr val="ff7900"/>
      </a:accent3>
      <a:accent4>
        <a:srgbClr val="85c0fb"/>
      </a:accent4>
      <a:accent5>
        <a:srgbClr val="92d050"/>
      </a:accent5>
      <a:accent6>
        <a:srgbClr val="ffc000"/>
      </a:accent6>
      <a:hlink>
        <a:srgbClr val="e17900"/>
      </a:hlink>
      <a:folHlink>
        <a:srgbClr val="4472c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4_Шаблон">
  <a:themeElements>
    <a:clrScheme name="Custom 17">
      <a:dk1>
        <a:srgbClr val="008cff"/>
      </a:dk1>
      <a:lt1>
        <a:srgbClr val="ffffff"/>
      </a:lt1>
      <a:dk2>
        <a:srgbClr val="008cff"/>
      </a:dk2>
      <a:lt2>
        <a:srgbClr val="ffffff"/>
      </a:lt2>
      <a:accent1>
        <a:srgbClr val="008cff"/>
      </a:accent1>
      <a:accent2>
        <a:srgbClr val="00cc99"/>
      </a:accent2>
      <a:accent3>
        <a:srgbClr val="ff7900"/>
      </a:accent3>
      <a:accent4>
        <a:srgbClr val="85c0fb"/>
      </a:accent4>
      <a:accent5>
        <a:srgbClr val="92d050"/>
      </a:accent5>
      <a:accent6>
        <a:srgbClr val="ffc000"/>
      </a:accent6>
      <a:hlink>
        <a:srgbClr val="e17900"/>
      </a:hlink>
      <a:folHlink>
        <a:srgbClr val="4472c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4_Шаблон">
  <a:themeElements>
    <a:clrScheme name="Custom 17">
      <a:dk1>
        <a:srgbClr val="008cff"/>
      </a:dk1>
      <a:lt1>
        <a:srgbClr val="ffffff"/>
      </a:lt1>
      <a:dk2>
        <a:srgbClr val="008cff"/>
      </a:dk2>
      <a:lt2>
        <a:srgbClr val="ffffff"/>
      </a:lt2>
      <a:accent1>
        <a:srgbClr val="008cff"/>
      </a:accent1>
      <a:accent2>
        <a:srgbClr val="00cc99"/>
      </a:accent2>
      <a:accent3>
        <a:srgbClr val="ff7900"/>
      </a:accent3>
      <a:accent4>
        <a:srgbClr val="85c0fb"/>
      </a:accent4>
      <a:accent5>
        <a:srgbClr val="92d050"/>
      </a:accent5>
      <a:accent6>
        <a:srgbClr val="ffc000"/>
      </a:accent6>
      <a:hlink>
        <a:srgbClr val="e17900"/>
      </a:hlink>
      <a:folHlink>
        <a:srgbClr val="4472c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08cff"/>
      </a:dk2>
      <a:lt2>
        <a:srgbClr val="ffffff"/>
      </a:lt2>
      <a:accent1>
        <a:srgbClr val="008cff"/>
      </a:accent1>
      <a:accent2>
        <a:srgbClr val="00cc99"/>
      </a:accent2>
      <a:accent3>
        <a:srgbClr val="ff7900"/>
      </a:accent3>
      <a:accent4>
        <a:srgbClr val="85c0fb"/>
      </a:accent4>
      <a:accent5>
        <a:srgbClr val="92d050"/>
      </a:accent5>
      <a:accent6>
        <a:srgbClr val="ffc000"/>
      </a:accent6>
      <a:hlink>
        <a:srgbClr val="e17900"/>
      </a:hlink>
      <a:folHlink>
        <a:srgbClr val="4472c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Госдума Сборка 27.06 версия 3 15-22 [Autosaved]</Template>
  <TotalTime>15747</TotalTime>
  <Application>LibreOffice/7.5.6.2$Linux_X86_64 LibreOffice_project/50$Build-2</Application>
  <AppVersion>15.0000</AppVersion>
  <Words>2591</Words>
  <Paragraphs>222</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2023-06-29T12:06:41Z</dcterms:created>
  <dc:creator>dddddd</dc:creator>
  <dc:description/>
  <dc:language>ru-RU</dc:language>
  <cp:lastModifiedBy/>
  <cp:lastPrinted>2024-04-25T07:38:14Z</cp:lastPrinted>
  <dcterms:modified xsi:type="dcterms:W3CDTF">2025-12-17T16:30:12Z</dcterms:modified>
  <cp:revision>606</cp:revision>
  <dc:subject/>
  <dc:title>PowerPoint Presentation</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otes">
    <vt:i4>2</vt:i4>
  </property>
  <property fmtid="{D5CDD505-2E9C-101B-9397-08002B2CF9AE}" pid="3" name="PresentationFormat">
    <vt:lpwstr>Широкоэкранный</vt:lpwstr>
  </property>
  <property fmtid="{D5CDD505-2E9C-101B-9397-08002B2CF9AE}" pid="4" name="Slides">
    <vt:i4>22</vt:i4>
  </property>
</Properties>
</file>